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4" r:id="rId39"/>
    <p:sldId id="295" r:id="rId40"/>
    <p:sldId id="296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EAFDA3-1C9D-4E6E-A2F5-9BFAFB3D7E68}" type="datetimeFigureOut">
              <a:rPr lang="ru-RU" smtClean="0"/>
              <a:pPr/>
              <a:t>28.07.2012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6E4B18-2368-462C-A77B-65288299464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Лексическая тема: «Посуда»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Автор6 учитель – логопед</a:t>
            </a:r>
          </a:p>
          <a:p>
            <a:r>
              <a:rPr lang="ru-RU" dirty="0" smtClean="0"/>
              <a:t>Измайлова Е.А.</a:t>
            </a:r>
          </a:p>
          <a:p>
            <a:r>
              <a:rPr lang="ru-RU" dirty="0" smtClean="0"/>
              <a:t>Москва 2012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Суповая тарелка</a:t>
            </a:r>
            <a:endParaRPr lang="ru-RU" dirty="0"/>
          </a:p>
        </p:txBody>
      </p:sp>
      <p:pic>
        <p:nvPicPr>
          <p:cNvPr id="32770" name="Picture 2" descr="http://t1.gstatic.com/images?q=tbn:ANd9GcQRilMkd9ZGQ4mbK5fqD8GBaqxY4xV4KPx_G11ebz0la4uW9NV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928802"/>
            <a:ext cx="5787940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Тарелка</a:t>
            </a:r>
            <a:endParaRPr lang="ru-RU" dirty="0"/>
          </a:p>
        </p:txBody>
      </p:sp>
      <p:pic>
        <p:nvPicPr>
          <p:cNvPr id="31746" name="Picture 2" descr="http://t3.gstatic.com/images?q=tbn:ANd9GcRcM38pTiAT6Gd4TSEylt7etZZjrThfoTAtJ8XXDahPEkRVqXjY7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857364"/>
            <a:ext cx="6008522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Блюдце</a:t>
            </a:r>
            <a:endParaRPr lang="ru-RU" dirty="0"/>
          </a:p>
        </p:txBody>
      </p:sp>
      <p:pic>
        <p:nvPicPr>
          <p:cNvPr id="30722" name="Picture 2" descr="http://t2.gstatic.com/images?q=tbn:ANd9GcQVV3rB_uGVrwzfLyL7qlKD8zoutvmJnJxYkllW28fv-K_EC6T-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071678"/>
            <a:ext cx="7189889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Десертная тарелка</a:t>
            </a:r>
            <a:endParaRPr lang="ru-RU" dirty="0"/>
          </a:p>
        </p:txBody>
      </p:sp>
      <p:pic>
        <p:nvPicPr>
          <p:cNvPr id="29698" name="Picture 2" descr="http://t3.gstatic.com/images?q=tbn:ANd9GcSUwdN4bFCsDxdbdoPRzkeFLXnCVo5gGxL3WLFlQEtXtqHeoT9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928802"/>
            <a:ext cx="5786478" cy="44828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Чашка</a:t>
            </a:r>
            <a:endParaRPr lang="ru-RU" dirty="0"/>
          </a:p>
        </p:txBody>
      </p:sp>
      <p:pic>
        <p:nvPicPr>
          <p:cNvPr id="28674" name="Picture 2" descr="http://t0.gstatic.com/images?q=tbn:ANd9GcQtIL6gumeAGHR5QUwBlbgCtLqqjW41_mEXKnVBg-9Th3Q5YpI9f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85926"/>
            <a:ext cx="6215106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Кружка</a:t>
            </a:r>
            <a:endParaRPr lang="ru-RU" dirty="0"/>
          </a:p>
        </p:txBody>
      </p:sp>
      <p:pic>
        <p:nvPicPr>
          <p:cNvPr id="27650" name="Picture 2" descr="http://t1.gstatic.com/images?q=tbn:ANd9GcTc7GkBn3UH92tVrWVbuktsLUIP4UXHnAoppbqMma4x56m7rJ2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714488"/>
            <a:ext cx="4929222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Соусник</a:t>
            </a:r>
            <a:endParaRPr lang="ru-RU" dirty="0"/>
          </a:p>
        </p:txBody>
      </p:sp>
      <p:pic>
        <p:nvPicPr>
          <p:cNvPr id="26626" name="Picture 2" descr="http://t3.gstatic.com/images?q=tbn:ANd9GcTjraW-qaTzttTHQhj378HJyWD09he8AgeKX-TV84Gi4iSZiYtW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857364"/>
            <a:ext cx="5000660" cy="46358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Заварной чайник</a:t>
            </a:r>
            <a:endParaRPr lang="ru-RU" dirty="0"/>
          </a:p>
        </p:txBody>
      </p:sp>
      <p:pic>
        <p:nvPicPr>
          <p:cNvPr id="25602" name="Picture 2" descr="http://t3.gstatic.com/images?q=tbn:ANd9GcQ6k3TYdrKl0TgKslWaCyG8KxLIcC96RtLaIiGGjgFPSDiktaD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000240"/>
            <a:ext cx="5715040" cy="43195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Кофейник</a:t>
            </a:r>
            <a:endParaRPr lang="ru-RU" dirty="0"/>
          </a:p>
        </p:txBody>
      </p:sp>
      <p:pic>
        <p:nvPicPr>
          <p:cNvPr id="24578" name="Picture 2" descr="http://t1.gstatic.com/images?q=tbn:ANd9GcQiIty4HDSgYDO3UpJqwv83_NzjRXPVgDjg6DQUf-Jv9IUNd2bF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857364"/>
            <a:ext cx="3857652" cy="47343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Стакан</a:t>
            </a:r>
            <a:endParaRPr lang="ru-RU" dirty="0"/>
          </a:p>
        </p:txBody>
      </p:sp>
      <p:pic>
        <p:nvPicPr>
          <p:cNvPr id="23554" name="Picture 2" descr="http://t1.gstatic.com/images?q=tbn:ANd9GcQv2M6GVldebTNrxQpXUn_vy8S-pOxy2FVdf_OlP4r6TWn1Cps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714487"/>
            <a:ext cx="3429024" cy="48260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Кастрюля</a:t>
            </a:r>
            <a:endParaRPr lang="ru-RU" dirty="0"/>
          </a:p>
        </p:txBody>
      </p:sp>
      <p:pic>
        <p:nvPicPr>
          <p:cNvPr id="53250" name="Picture 2" descr="http://t3.gstatic.com/images?q=tbn:ANd9GcQrO_ghtn7QfkLTHgDwIUhvdNsxNzWcpKQ6ztEDSwbwy_e7KgV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4"/>
            <a:ext cx="6072230" cy="46130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Супница</a:t>
            </a:r>
            <a:endParaRPr lang="ru-RU" dirty="0"/>
          </a:p>
        </p:txBody>
      </p:sp>
      <p:pic>
        <p:nvPicPr>
          <p:cNvPr id="22530" name="Picture 2" descr="http://t2.gstatic.com/images?q=tbn:ANd9GcTdlPC7U_s-WAphyNJHLOGR6Pozl-Z5b8qZOglYB7NPgy1n6z2Tz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785926"/>
            <a:ext cx="5857916" cy="47522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Кувшин</a:t>
            </a:r>
            <a:endParaRPr lang="ru-RU" dirty="0"/>
          </a:p>
        </p:txBody>
      </p:sp>
      <p:pic>
        <p:nvPicPr>
          <p:cNvPr id="21506" name="Picture 2" descr="http://t3.gstatic.com/images?q=tbn:ANd9GcRTMzbaEpi0INl_qDQQlA-DdC8frguZOxZknv-sraAHHH1vZwJ3H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785926"/>
            <a:ext cx="4429156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Половник</a:t>
            </a:r>
            <a:endParaRPr lang="ru-RU" dirty="0"/>
          </a:p>
        </p:txBody>
      </p:sp>
      <p:pic>
        <p:nvPicPr>
          <p:cNvPr id="20482" name="Picture 2" descr="http://t3.gstatic.com/images?q=tbn:ANd9GcTVaW8Z-gNOln2zJ_FcyfFy13lXUIW8R1eC7ZJPbEMEcJDwMn2w7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928802"/>
            <a:ext cx="5946469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Вилка</a:t>
            </a:r>
            <a:endParaRPr lang="ru-RU" dirty="0"/>
          </a:p>
        </p:txBody>
      </p:sp>
      <p:pic>
        <p:nvPicPr>
          <p:cNvPr id="19458" name="Picture 2" descr="http://t2.gstatic.com/images?q=tbn:ANd9GcQJLN0k8sl6IT47FLJOqOOLOfa3mK2cTvMurONnD0ynRRERoGA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714488"/>
            <a:ext cx="4929222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Ложка</a:t>
            </a:r>
            <a:endParaRPr lang="ru-RU" dirty="0"/>
          </a:p>
        </p:txBody>
      </p:sp>
      <p:pic>
        <p:nvPicPr>
          <p:cNvPr id="18434" name="Picture 2" descr="http://t0.gstatic.com/images?q=tbn:ANd9GcRwWkoiYpudQjjjcy3t98tMS0HBPyMcwRzzDlpAGwsxeVN_c_b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5" y="1928801"/>
            <a:ext cx="6808353" cy="45720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Нож</a:t>
            </a:r>
            <a:endParaRPr lang="ru-RU" dirty="0"/>
          </a:p>
        </p:txBody>
      </p:sp>
      <p:pic>
        <p:nvPicPr>
          <p:cNvPr id="17410" name="Picture 2" descr="http://t1.gstatic.com/images?q=tbn:ANd9GcQGTqMAghTHO_QhLpj0oKOVK9aQPXkFqC08F8rQKneOLNmrgX-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785926"/>
            <a:ext cx="5429288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Бокал</a:t>
            </a:r>
            <a:endParaRPr lang="ru-RU" dirty="0"/>
          </a:p>
        </p:txBody>
      </p:sp>
      <p:pic>
        <p:nvPicPr>
          <p:cNvPr id="16386" name="Picture 2" descr="http://t2.gstatic.com/images?q=tbn:ANd9GcQseOf5YNzjvljBGNu2PFJNRdK4OCYlNnE5aIhickSknuFesSd-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714488"/>
            <a:ext cx="4000528" cy="4931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Ваза</a:t>
            </a:r>
            <a:endParaRPr lang="ru-RU" dirty="0"/>
          </a:p>
        </p:txBody>
      </p:sp>
      <p:pic>
        <p:nvPicPr>
          <p:cNvPr id="15362" name="Picture 2" descr="http://t2.gstatic.com/images?q=tbn:ANd9GcSyQGhIs-6WegB9dhSxRk5bZJex0dMI3YmuLB0tuclD6hicBlt90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714488"/>
            <a:ext cx="4643470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Графин</a:t>
            </a:r>
            <a:endParaRPr lang="ru-RU" dirty="0"/>
          </a:p>
        </p:txBody>
      </p:sp>
      <p:pic>
        <p:nvPicPr>
          <p:cNvPr id="14338" name="Picture 2" descr="http://t2.gstatic.com/images?q=tbn:ANd9GcRCRnRZ_sPBixmRmSMZr13aawiJaBXCFG-5o_B2bL3ecpI6xZR1W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714488"/>
            <a:ext cx="4500594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Масленка</a:t>
            </a:r>
            <a:endParaRPr lang="ru-RU" dirty="0"/>
          </a:p>
        </p:txBody>
      </p:sp>
      <p:pic>
        <p:nvPicPr>
          <p:cNvPr id="13314" name="Picture 2" descr="http://t1.gstatic.com/images?q=tbn:ANd9GcROBveHi51T9up9ki2RRHRCt-PMT-mxR9RFODNrytRIIjpERLY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0780" y="1928802"/>
            <a:ext cx="6360286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Сковорода</a:t>
            </a:r>
            <a:endParaRPr lang="ru-RU" dirty="0"/>
          </a:p>
        </p:txBody>
      </p:sp>
      <p:pic>
        <p:nvPicPr>
          <p:cNvPr id="39938" name="Picture 2" descr="http://t3.gstatic.com/images?q=tbn:ANd9GcTbjn90Q5gvk1iYYugAtDS8qhypof6qwZRUu_jDDbSf_GUp_-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785926"/>
            <a:ext cx="5679318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Сахарница</a:t>
            </a:r>
            <a:endParaRPr lang="ru-RU" dirty="0"/>
          </a:p>
        </p:txBody>
      </p:sp>
      <p:pic>
        <p:nvPicPr>
          <p:cNvPr id="12290" name="Picture 2" descr="http://t2.gstatic.com/images?q=tbn:ANd9GcTd1dvJz8cIyLzPG5s9Hj4HwbraK7groJDdOtkkIEmgybv5JpVMp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714488"/>
            <a:ext cx="5000660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Солонка</a:t>
            </a:r>
            <a:endParaRPr lang="ru-RU" dirty="0"/>
          </a:p>
        </p:txBody>
      </p:sp>
      <p:pic>
        <p:nvPicPr>
          <p:cNvPr id="11266" name="Picture 2" descr="http://t3.gstatic.com/images?q=tbn:ANd9GcThVUT1nv_Y-aQTmqH87K9w5KoVYbz9QOtfxmfjl3Ci7SQpg2Se_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785926"/>
            <a:ext cx="4857784" cy="48577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Перечница</a:t>
            </a:r>
            <a:endParaRPr lang="ru-RU" dirty="0"/>
          </a:p>
        </p:txBody>
      </p:sp>
      <p:pic>
        <p:nvPicPr>
          <p:cNvPr id="10242" name="Picture 2" descr="http://t3.gstatic.com/images?q=tbn:ANd9GcSXEN1qEEgWcSrvdTPxgyXFHBVm6O3hxk0rxe0AZbuldVJDQO_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357298"/>
            <a:ext cx="4857782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Термос</a:t>
            </a:r>
            <a:endParaRPr lang="ru-RU" dirty="0"/>
          </a:p>
        </p:txBody>
      </p:sp>
      <p:pic>
        <p:nvPicPr>
          <p:cNvPr id="9218" name="Picture 2" descr="http://t0.gstatic.com/images?q=tbn:ANd9GcSg2a0aZEYkNQN-uRBjJOrae_G19RuU_usYbD8d8yXqWPL6LdW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500174"/>
            <a:ext cx="5072098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Дуршлаг</a:t>
            </a:r>
            <a:endParaRPr lang="ru-RU" dirty="0"/>
          </a:p>
        </p:txBody>
      </p:sp>
      <p:pic>
        <p:nvPicPr>
          <p:cNvPr id="8194" name="Picture 2" descr="http://t3.gstatic.com/images?q=tbn:ANd9GcSrOBtk_phZszTRKwHxOKHRvTx04_ssHXL6iijD7hg-seggcxz7P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785926"/>
            <a:ext cx="6632347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Сито</a:t>
            </a:r>
            <a:endParaRPr lang="ru-RU" dirty="0"/>
          </a:p>
        </p:txBody>
      </p:sp>
      <p:pic>
        <p:nvPicPr>
          <p:cNvPr id="7170" name="Picture 2" descr="http://t0.gstatic.com/images?q=tbn:ANd9GcStcSBPa0Imso_8iQPB1LKkLCvsX_U2DXCJUmp9HTRIn5MOoxK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571612"/>
            <a:ext cx="5143536" cy="51435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Хлебница</a:t>
            </a:r>
            <a:endParaRPr lang="ru-RU" dirty="0"/>
          </a:p>
        </p:txBody>
      </p:sp>
      <p:pic>
        <p:nvPicPr>
          <p:cNvPr id="6146" name="Picture 2" descr="http://t0.gstatic.com/images?q=tbn:ANd9GcRlr0Xv1nR4QXqaFGgeagKUKAbgKUcTKNUUH_dB9tFE3MPjLyz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93749" y="1785926"/>
            <a:ext cx="5212950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Ситечко</a:t>
            </a:r>
            <a:endParaRPr lang="ru-RU" dirty="0"/>
          </a:p>
        </p:txBody>
      </p:sp>
      <p:pic>
        <p:nvPicPr>
          <p:cNvPr id="5122" name="Picture 2" descr="http://t3.gstatic.com/images?q=tbn:ANd9GcRacEbvmIXqTEajo-op4LPaLrMaC4z4FKSklqEbQdoL0HaLLdnaU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857364"/>
            <a:ext cx="5286412" cy="4857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Терка</a:t>
            </a:r>
            <a:endParaRPr lang="ru-RU" dirty="0"/>
          </a:p>
        </p:txBody>
      </p:sp>
      <p:pic>
        <p:nvPicPr>
          <p:cNvPr id="3074" name="Picture 2" descr="http://t2.gstatic.com/images?q=tbn:ANd9GcTuZX9KB0PBOlp6cIdqKY_AMPzZHOzEMng4oMJ28fiAkd_dA9GhM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643050"/>
            <a:ext cx="5000660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Блюдо</a:t>
            </a:r>
            <a:endParaRPr lang="ru-RU" dirty="0"/>
          </a:p>
        </p:txBody>
      </p:sp>
      <p:pic>
        <p:nvPicPr>
          <p:cNvPr id="2050" name="Picture 2" descr="http://t1.gstatic.com/images?q=tbn:ANd9GcQAFoXnT0an1ZrMIhUSlDid51p8qTDdqBCsmJ-HoP1xNR97TpQ7G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785926"/>
            <a:ext cx="5913148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Сотейник</a:t>
            </a:r>
            <a:endParaRPr lang="ru-RU" dirty="0"/>
          </a:p>
        </p:txBody>
      </p:sp>
      <p:pic>
        <p:nvPicPr>
          <p:cNvPr id="38914" name="Picture 2" descr="http://t2.gstatic.com/images?q=tbn:ANd9GcT9T6gNocgolyL4zhAX5__aWiQuJqYr0RLJ-h-ds7RfGXZ9tZO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857364"/>
            <a:ext cx="6110226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Доска для резки посуды</a:t>
            </a:r>
            <a:endParaRPr lang="ru-RU" dirty="0"/>
          </a:p>
        </p:txBody>
      </p:sp>
      <p:pic>
        <p:nvPicPr>
          <p:cNvPr id="1026" name="Picture 2" descr="http://t1.gstatic.com/images?q=tbn:ANd9GcRRdOvD4Tj1SrMpRfzLmSis9csuhaTG4D68ZguuRRNQOB0CoDT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785926"/>
            <a:ext cx="3571900" cy="47686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Ковш</a:t>
            </a:r>
            <a:endParaRPr lang="ru-RU" dirty="0"/>
          </a:p>
        </p:txBody>
      </p:sp>
      <p:pic>
        <p:nvPicPr>
          <p:cNvPr id="37890" name="Picture 2" descr="http://t1.gstatic.com/images?q=tbn:ANd9GcTjdTh0o3cQ39Idir2QF_lp7DeOseiV8tPN2k0uAP-nHmnE52o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3" y="2071678"/>
            <a:ext cx="7021701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Противень</a:t>
            </a:r>
            <a:endParaRPr lang="ru-RU" dirty="0"/>
          </a:p>
        </p:txBody>
      </p:sp>
      <p:pic>
        <p:nvPicPr>
          <p:cNvPr id="36866" name="Picture 2" descr="http://t0.gstatic.com/images?q=tbn:ANd9GcRtMQfxFP5AtmktBeAOwUbp8grHBySZy72ADsd_bE3u0CQv6Q84c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857364"/>
            <a:ext cx="6000792" cy="4494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Миска</a:t>
            </a:r>
            <a:endParaRPr lang="ru-RU" dirty="0"/>
          </a:p>
        </p:txBody>
      </p:sp>
      <p:pic>
        <p:nvPicPr>
          <p:cNvPr id="35842" name="Picture 2" descr="http://t0.gstatic.com/images?q=tbn:ANd9GcQZ3xWeTJny979QJkMR_3d0uWYQiGRrtmbD3f1jlEG9BIZhlqu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857363"/>
            <a:ext cx="6072230" cy="45894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Тазик</a:t>
            </a:r>
            <a:endParaRPr lang="ru-RU" dirty="0"/>
          </a:p>
        </p:txBody>
      </p:sp>
      <p:pic>
        <p:nvPicPr>
          <p:cNvPr id="34818" name="Picture 2" descr="http://t1.gstatic.com/images?q=tbn:ANd9GcRjNXwFfMYrBmBC7dHnTbwLMlXiwutCHwqGMk8NIJoCxh8wQGW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00240"/>
            <a:ext cx="5786478" cy="4334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Салатник</a:t>
            </a:r>
            <a:endParaRPr lang="ru-RU" dirty="0"/>
          </a:p>
        </p:txBody>
      </p:sp>
      <p:pic>
        <p:nvPicPr>
          <p:cNvPr id="33794" name="Picture 2" descr="http://t0.gstatic.com/images?q=tbn:ANd9GcRUtUSPlhtgCXAfHwDvjXY1EnUFQQ5WetVu46VScAlyogBJXbY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1" y="2000240"/>
            <a:ext cx="6063689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60</Words>
  <Application>Microsoft Office PowerPoint</Application>
  <PresentationFormat>Экран (4:3)</PresentationFormat>
  <Paragraphs>43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Поток</vt:lpstr>
      <vt:lpstr>Лексическая тема: «Посуда»</vt:lpstr>
      <vt:lpstr>Кастрюля</vt:lpstr>
      <vt:lpstr>Сковорода</vt:lpstr>
      <vt:lpstr>Сотейник</vt:lpstr>
      <vt:lpstr>Ковш</vt:lpstr>
      <vt:lpstr>Противень</vt:lpstr>
      <vt:lpstr>Миска</vt:lpstr>
      <vt:lpstr>Тазик</vt:lpstr>
      <vt:lpstr>Салатник</vt:lpstr>
      <vt:lpstr>Суповая тарелка</vt:lpstr>
      <vt:lpstr>Тарелка</vt:lpstr>
      <vt:lpstr>Блюдце</vt:lpstr>
      <vt:lpstr>Десертная тарелка</vt:lpstr>
      <vt:lpstr>Чашка</vt:lpstr>
      <vt:lpstr>Кружка</vt:lpstr>
      <vt:lpstr>Соусник</vt:lpstr>
      <vt:lpstr>Заварной чайник</vt:lpstr>
      <vt:lpstr>Кофейник</vt:lpstr>
      <vt:lpstr>Стакан</vt:lpstr>
      <vt:lpstr>Супница</vt:lpstr>
      <vt:lpstr>Кувшин</vt:lpstr>
      <vt:lpstr>Половник</vt:lpstr>
      <vt:lpstr>Вилка</vt:lpstr>
      <vt:lpstr>Ложка</vt:lpstr>
      <vt:lpstr>Нож</vt:lpstr>
      <vt:lpstr>Бокал</vt:lpstr>
      <vt:lpstr>Ваза</vt:lpstr>
      <vt:lpstr>Графин</vt:lpstr>
      <vt:lpstr>Масленка</vt:lpstr>
      <vt:lpstr>Сахарница</vt:lpstr>
      <vt:lpstr>Солонка</vt:lpstr>
      <vt:lpstr>Перечница</vt:lpstr>
      <vt:lpstr>Термос</vt:lpstr>
      <vt:lpstr>Дуршлаг</vt:lpstr>
      <vt:lpstr>Сито</vt:lpstr>
      <vt:lpstr>Хлебница</vt:lpstr>
      <vt:lpstr>Ситечко</vt:lpstr>
      <vt:lpstr>Терка</vt:lpstr>
      <vt:lpstr>Блюдо</vt:lpstr>
      <vt:lpstr>Доска для резки посуды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Лексическая тема: «Посуда»</dc:title>
  <dc:creator>Lenovo</dc:creator>
  <cp:lastModifiedBy>Lenovo</cp:lastModifiedBy>
  <cp:revision>2</cp:revision>
  <dcterms:created xsi:type="dcterms:W3CDTF">2012-07-28T18:50:57Z</dcterms:created>
  <dcterms:modified xsi:type="dcterms:W3CDTF">2012-07-28T20:30:44Z</dcterms:modified>
</cp:coreProperties>
</file>