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9" r:id="rId3"/>
    <p:sldId id="256" r:id="rId4"/>
    <p:sldId id="261" r:id="rId5"/>
    <p:sldId id="257" r:id="rId6"/>
    <p:sldId id="262" r:id="rId7"/>
    <p:sldId id="260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6798" y="1690062"/>
            <a:ext cx="667041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Откуда стол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пришел?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479715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МКДОУ «Детский сад № 7 г.Киренска» Голышева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9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229200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Видал он белку, этот стол,</a:t>
            </a:r>
            <a:br>
              <a:rPr lang="ru-RU" sz="1800" dirty="0" smtClean="0"/>
            </a:br>
            <a:r>
              <a:rPr lang="ru-RU" sz="1800" dirty="0" smtClean="0"/>
              <a:t>Она карабкалась на ствол,</a:t>
            </a:r>
            <a:br>
              <a:rPr lang="ru-RU" sz="1800" dirty="0" smtClean="0"/>
            </a:br>
            <a:r>
              <a:rPr lang="ru-RU" sz="1800" dirty="0" smtClean="0"/>
              <a:t>Царапая кору.</a:t>
            </a:r>
            <a:endParaRPr lang="ru-RU" sz="1800" dirty="0"/>
          </a:p>
        </p:txBody>
      </p:sp>
      <p:pic>
        <p:nvPicPr>
          <p:cNvPr id="9218" name="Picture 2" descr="C:\Users\Александра\Desktop\откуда стол пришел\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896544" cy="48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540" y="4516455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Он на ветвях качал галчат</a:t>
            </a:r>
            <a:br>
              <a:rPr lang="ru-RU" sz="1800" dirty="0" smtClean="0"/>
            </a:br>
            <a:r>
              <a:rPr lang="ru-RU" sz="1800" dirty="0" smtClean="0"/>
              <a:t>И слышал, как они кричат,</a:t>
            </a:r>
            <a:br>
              <a:rPr lang="ru-RU" sz="1800" dirty="0" smtClean="0"/>
            </a:br>
            <a:r>
              <a:rPr lang="ru-RU" sz="1800" dirty="0" smtClean="0"/>
              <a:t>Проснувшись по утру</a:t>
            </a:r>
            <a:endParaRPr lang="ru-RU" sz="1800" dirty="0"/>
          </a:p>
        </p:txBody>
      </p:sp>
      <p:pic>
        <p:nvPicPr>
          <p:cNvPr id="10242" name="Picture 2" descr="C:\Users\Александра\Desktop\откуда стол пришел\80169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37498" cy="40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Но вот горячая пила</a:t>
            </a:r>
            <a:br>
              <a:rPr lang="ru-RU" sz="1800" dirty="0" smtClean="0"/>
            </a:br>
            <a:r>
              <a:rPr lang="ru-RU" sz="1800" dirty="0" smtClean="0"/>
              <a:t>Глубоко в ствол его вошла.</a:t>
            </a:r>
            <a:br>
              <a:rPr lang="ru-RU" sz="1800" dirty="0" smtClean="0"/>
            </a:br>
            <a:r>
              <a:rPr lang="ru-RU" sz="1800" dirty="0" smtClean="0"/>
              <a:t>Вздохнул он и упал…</a:t>
            </a:r>
            <a:endParaRPr lang="ru-RU" sz="1800" dirty="0"/>
          </a:p>
        </p:txBody>
      </p:sp>
      <p:pic>
        <p:nvPicPr>
          <p:cNvPr id="11266" name="Picture 2" descr="C:\Users\Александра\Desktop\откуда стол пришел\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6" y="330642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лександра\Desktop\откуда стол пришел\valka_dr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2375"/>
            <a:ext cx="4104456" cy="45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/>
              <a:t>И в лесопилке над рекой</a:t>
            </a:r>
            <a:br>
              <a:rPr lang="ru-RU" sz="1800" dirty="0" smtClean="0"/>
            </a:br>
            <a:r>
              <a:rPr lang="ru-RU" sz="1800" dirty="0" smtClean="0"/>
              <a:t>Он стал бревном, он стал доской.</a:t>
            </a:r>
            <a:endParaRPr lang="ru-RU" sz="1800" dirty="0"/>
          </a:p>
        </p:txBody>
      </p:sp>
      <p:pic>
        <p:nvPicPr>
          <p:cNvPr id="12290" name="Picture 2" descr="C:\Users\Александра\Desktop\откуда стол пришел\13_59_1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782108" cy="31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ександра\Desktop\откуда стол пришел\143b67d2f6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39"/>
            <a:ext cx="4427984" cy="34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231" y="4919897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Потом в столярной мастерской </a:t>
            </a:r>
            <a:br>
              <a:rPr lang="ru-RU" sz="1800" dirty="0" smtClean="0"/>
            </a:br>
            <a:r>
              <a:rPr lang="ru-RU" sz="1800" dirty="0" smtClean="0"/>
              <a:t>Четвероногим стал.</a:t>
            </a:r>
            <a:endParaRPr lang="ru-RU" sz="1800" dirty="0"/>
          </a:p>
        </p:txBody>
      </p:sp>
      <p:pic>
        <p:nvPicPr>
          <p:cNvPr id="13314" name="Picture 2" descr="C:\Users\Александра\Desktop\откуда стол пришел\image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68654" cy="46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740" y="5085184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Он вышел из рабочих рук, </a:t>
            </a:r>
            <a:br>
              <a:rPr lang="ru-RU" sz="1800" dirty="0" smtClean="0"/>
            </a:br>
            <a:r>
              <a:rPr lang="ru-RU" sz="1800" dirty="0" smtClean="0"/>
              <a:t>Устойчив и широк.</a:t>
            </a:r>
            <a:endParaRPr lang="ru-RU" sz="1800" dirty="0"/>
          </a:p>
        </p:txBody>
      </p:sp>
      <p:pic>
        <p:nvPicPr>
          <p:cNvPr id="14338" name="Picture 2" descr="C:\Users\Александра\Desktop\откуда стол пришел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72808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/>
              <a:t>Где был на нем рогатый сук, </a:t>
            </a:r>
            <a:br>
              <a:rPr lang="ru-RU" sz="1800" dirty="0" smtClean="0"/>
            </a:br>
            <a:r>
              <a:rPr lang="ru-RU" sz="1800" dirty="0" smtClean="0"/>
              <a:t>Виднеется глазок.</a:t>
            </a:r>
            <a:br>
              <a:rPr lang="ru-RU" sz="1800" dirty="0" smtClean="0"/>
            </a:br>
            <a:r>
              <a:rPr lang="ru-RU" sz="1800" dirty="0" smtClean="0"/>
              <a:t>Домашним жителем он стал,</a:t>
            </a:r>
            <a:br>
              <a:rPr lang="ru-RU" sz="1800" dirty="0" smtClean="0"/>
            </a:br>
            <a:r>
              <a:rPr lang="ru-RU" sz="1800" dirty="0" smtClean="0"/>
              <a:t>Стоит он у стены.</a:t>
            </a:r>
            <a:endParaRPr lang="ru-RU" sz="1800" dirty="0"/>
          </a:p>
        </p:txBody>
      </p:sp>
      <p:pic>
        <p:nvPicPr>
          <p:cNvPr id="15362" name="Picture 2" descr="C:\Users\Александра\Desktop\откуда стол пришел\20100903181816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370476" cy="32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917" y="4869160"/>
            <a:ext cx="6512511" cy="1512168"/>
          </a:xfrm>
        </p:spPr>
        <p:txBody>
          <a:bodyPr/>
          <a:lstStyle/>
          <a:p>
            <a:pPr algn="l"/>
            <a:r>
              <a:rPr lang="ru-RU" sz="1800" dirty="0" smtClean="0"/>
              <a:t>Теперь барсук бы не узнал</a:t>
            </a:r>
            <a:br>
              <a:rPr lang="ru-RU" sz="1800" dirty="0" smtClean="0"/>
            </a:br>
            <a:r>
              <a:rPr lang="ru-RU" sz="1800" dirty="0" smtClean="0"/>
              <a:t>Родной своей сосны.</a:t>
            </a:r>
            <a:br>
              <a:rPr lang="ru-RU" sz="1800" dirty="0" smtClean="0"/>
            </a:br>
            <a:r>
              <a:rPr lang="ru-RU" sz="1800" dirty="0" smtClean="0"/>
              <a:t>Медведь бы в логово залез,</a:t>
            </a:r>
            <a:br>
              <a:rPr lang="ru-RU" sz="1800" dirty="0" smtClean="0"/>
            </a:br>
            <a:r>
              <a:rPr lang="ru-RU" sz="1800" dirty="0" smtClean="0"/>
              <a:t>Лису объял бы страх,</a:t>
            </a:r>
            <a:br>
              <a:rPr lang="ru-RU" sz="1800" dirty="0" smtClean="0"/>
            </a:br>
            <a:r>
              <a:rPr lang="ru-RU" sz="1800" dirty="0" smtClean="0"/>
              <a:t> Когда бы он вернулся в лес</a:t>
            </a:r>
            <a:br>
              <a:rPr lang="ru-RU" sz="1800" dirty="0" smtClean="0"/>
            </a:br>
            <a:r>
              <a:rPr lang="ru-RU" sz="1800" dirty="0" smtClean="0"/>
              <a:t>На четырех ногах!..</a:t>
            </a:r>
            <a:endParaRPr lang="ru-RU" sz="1800" dirty="0"/>
          </a:p>
        </p:txBody>
      </p:sp>
      <p:pic>
        <p:nvPicPr>
          <p:cNvPr id="16386" name="Picture 2" descr="C:\Users\Александра\Desktop\откуда стол пришел\healtea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736804" cy="44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01208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Но в лес он больше не пойдет – </a:t>
            </a:r>
            <a:br>
              <a:rPr lang="ru-RU" sz="1800" dirty="0" smtClean="0"/>
            </a:br>
            <a:r>
              <a:rPr lang="ru-RU" sz="1800" dirty="0" smtClean="0"/>
              <a:t>Он с нами будет жить.</a:t>
            </a:r>
            <a:br>
              <a:rPr lang="ru-RU" sz="1800" dirty="0" smtClean="0"/>
            </a:br>
            <a:r>
              <a:rPr lang="ru-RU" sz="1800" dirty="0" smtClean="0"/>
              <a:t>День изо дня, из года в год</a:t>
            </a:r>
            <a:br>
              <a:rPr lang="ru-RU" sz="1800" dirty="0" smtClean="0"/>
            </a:br>
            <a:r>
              <a:rPr lang="ru-RU" sz="1800" dirty="0" smtClean="0"/>
              <a:t>Он будет нам служить.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7410" name="Picture 2" descr="C:\Users\Александра\Desktop\откуда стол пришел\family-having-di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671"/>
            <a:ext cx="4883026" cy="48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чернильница на нем,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Лежит на нем тетрадь.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ним работать будем днем,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вечером – читать.</a:t>
            </a:r>
          </a:p>
        </p:txBody>
      </p:sp>
      <p:pic>
        <p:nvPicPr>
          <p:cNvPr id="1026" name="Picture 2" descr="C:\Users\Александра\Desktop\pero_chern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8039"/>
            <a:ext cx="5256584" cy="492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5157192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Берете книгу и тетрадь,</a:t>
            </a:r>
            <a:br>
              <a:rPr lang="ru-RU" sz="1800" dirty="0" smtClean="0"/>
            </a:br>
            <a:r>
              <a:rPr lang="ru-RU" sz="1800" dirty="0" smtClean="0"/>
              <a:t>Садитесь вы за стол.</a:t>
            </a:r>
            <a:br>
              <a:rPr lang="ru-RU" sz="1800" dirty="0" smtClean="0"/>
            </a:br>
            <a:r>
              <a:rPr lang="ru-RU" sz="1800" dirty="0" smtClean="0"/>
              <a:t>А вы могли бы рассказать,</a:t>
            </a:r>
            <a:br>
              <a:rPr lang="ru-RU" sz="1800" dirty="0" smtClean="0"/>
            </a:br>
            <a:r>
              <a:rPr lang="ru-RU" sz="1800" dirty="0" smtClean="0"/>
              <a:t>Откуда стол пришел?</a:t>
            </a:r>
            <a:endParaRPr lang="ru-RU" sz="1800" dirty="0"/>
          </a:p>
        </p:txBody>
      </p:sp>
      <p:pic>
        <p:nvPicPr>
          <p:cNvPr id="1026" name="Picture 2" descr="C:\Users\Александра\Desktop\откуда стол пришел\dinning-table002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6064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261" y="4869160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На нем чертеж я разложу, </a:t>
            </a:r>
            <a:br>
              <a:rPr lang="ru-RU" sz="1800" dirty="0" smtClean="0"/>
            </a:br>
            <a:r>
              <a:rPr lang="ru-RU" sz="1800" dirty="0" smtClean="0"/>
              <a:t>Когда пора придет.</a:t>
            </a:r>
            <a:br>
              <a:rPr lang="ru-RU" sz="1800" dirty="0" smtClean="0"/>
            </a:br>
            <a:r>
              <a:rPr lang="ru-RU" sz="1800" dirty="0" smtClean="0"/>
              <a:t>Чтобы потом по чертежу</a:t>
            </a:r>
            <a:br>
              <a:rPr lang="ru-RU" sz="1800" dirty="0" smtClean="0"/>
            </a:br>
            <a:r>
              <a:rPr lang="ru-RU" sz="1800" dirty="0" smtClean="0"/>
              <a:t>Построить самолет.</a:t>
            </a:r>
            <a:endParaRPr lang="ru-RU" sz="1800" dirty="0"/>
          </a:p>
        </p:txBody>
      </p:sp>
      <p:pic>
        <p:nvPicPr>
          <p:cNvPr id="18434" name="Picture 2" descr="C:\Users\Александра\Desktop\откуда стол пришел\pa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29835" cy="43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3" y="1988840"/>
            <a:ext cx="4896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Конец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3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 даром пахнет он сосной.</a:t>
            </a:r>
          </a:p>
          <a:p>
            <a:r>
              <a:rPr lang="ru-RU" dirty="0" smtClean="0"/>
              <a:t>Пришел он из глуши лесной.</a:t>
            </a:r>
            <a:endParaRPr lang="ru-RU" dirty="0"/>
          </a:p>
        </p:txBody>
      </p:sp>
      <p:pic>
        <p:nvPicPr>
          <p:cNvPr id="2050" name="Picture 2" descr="C:\Users\Александра\Desktop\откуда стол пришел\лес-природа-эколог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183857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Вот этот стол – сосновый стол –</a:t>
            </a:r>
            <a:br>
              <a:rPr lang="ru-RU" sz="1800" dirty="0" smtClean="0"/>
            </a:br>
            <a:r>
              <a:rPr lang="ru-RU" sz="1800" dirty="0" smtClean="0"/>
              <a:t>К нам из лесу пришел.</a:t>
            </a:r>
            <a:endParaRPr lang="ru-RU" sz="1800" dirty="0"/>
          </a:p>
        </p:txBody>
      </p:sp>
      <p:pic>
        <p:nvPicPr>
          <p:cNvPr id="4098" name="Picture 2" descr="C:\Users\Александра\Desktop\откуда стол пришел\5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83857" cy="51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716" y="549449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>Пришел он из глуши лесной –</a:t>
            </a:r>
            <a:br>
              <a:rPr lang="ru-RU" sz="1800" dirty="0" smtClean="0"/>
            </a:br>
            <a:r>
              <a:rPr lang="ru-RU" sz="1800" dirty="0" smtClean="0"/>
              <a:t>Он сам когда-то был сосной.</a:t>
            </a:r>
            <a:endParaRPr lang="ru-RU" sz="1800" dirty="0"/>
          </a:p>
        </p:txBody>
      </p:sp>
      <p:pic>
        <p:nvPicPr>
          <p:cNvPr id="3074" name="Picture 2" descr="C:\Users\Александра\Desktop\откуда стол пришел\sos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39"/>
            <a:ext cx="3528392" cy="53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08" y="5358255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Сочилась из его ствола </a:t>
            </a:r>
            <a:br>
              <a:rPr lang="ru-RU" sz="1800" dirty="0" smtClean="0"/>
            </a:br>
            <a:r>
              <a:rPr lang="ru-RU" sz="1800" dirty="0" smtClean="0"/>
              <a:t>Прозрачная смола.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2" name="Picture 2" descr="C:\Users\Александра\Desktop\откуда стол пришел\220px-Rés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3960440" cy="52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/>
              <a:t>У нас под ним - паркетный пол,</a:t>
            </a:r>
            <a:br>
              <a:rPr lang="ru-RU" sz="1800" dirty="0" smtClean="0"/>
            </a:br>
            <a:r>
              <a:rPr lang="ru-RU" sz="1800" dirty="0" smtClean="0"/>
              <a:t>А там была земля.</a:t>
            </a:r>
            <a:br>
              <a:rPr lang="ru-RU" sz="1800" dirty="0" smtClean="0"/>
            </a:br>
            <a:r>
              <a:rPr lang="ru-RU" sz="1800" dirty="0" smtClean="0"/>
              <a:t>Он много лет в лесу провел,</a:t>
            </a:r>
            <a:br>
              <a:rPr lang="ru-RU" sz="1800" dirty="0" smtClean="0"/>
            </a:br>
            <a:r>
              <a:rPr lang="ru-RU" sz="1800" dirty="0" smtClean="0"/>
              <a:t>Ветвями шелестя.</a:t>
            </a:r>
            <a:endParaRPr lang="ru-RU" sz="1800" dirty="0"/>
          </a:p>
        </p:txBody>
      </p:sp>
      <p:pic>
        <p:nvPicPr>
          <p:cNvPr id="6146" name="Picture 2" descr="C:\Users\Александра\Desktop\откуда стол пришел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7"/>
            <a:ext cx="40324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андра\Desktop\откуда стол пришел\0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63" y="332657"/>
            <a:ext cx="4001435" cy="32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748" y="5085184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Он был в чешуйчатой коре,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170" name="Picture 2" descr="C:\Users\Александра\Desktop\откуда стол пришел\Ко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dirty="0" smtClean="0"/>
              <a:t>А меж его корней</a:t>
            </a:r>
            <a:br>
              <a:rPr lang="ru-RU" sz="1800" dirty="0" smtClean="0"/>
            </a:br>
            <a:r>
              <a:rPr lang="ru-RU" sz="1800" dirty="0" smtClean="0"/>
              <a:t>Барсук храпел в своей норе</a:t>
            </a:r>
            <a:br>
              <a:rPr lang="ru-RU" sz="1800" dirty="0" smtClean="0"/>
            </a:br>
            <a:r>
              <a:rPr lang="ru-RU" sz="1800" dirty="0" smtClean="0"/>
              <a:t>До первых вешних дней.</a:t>
            </a:r>
            <a:endParaRPr lang="ru-RU" sz="1800" dirty="0"/>
          </a:p>
        </p:txBody>
      </p:sp>
      <p:pic>
        <p:nvPicPr>
          <p:cNvPr id="8194" name="Picture 2" descr="C:\Users\Александра\Desktop\откуда стол пришел\07-02-04-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650969" cy="31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ксандра\Desktop\откуда стол пришел\barsuk v n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381500" cy="31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132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Берете книгу и тетрадь, Садитесь вы за стол. А вы могли бы рассказать, Откуда стол пришел?</vt:lpstr>
      <vt:lpstr>Презентация PowerPoint</vt:lpstr>
      <vt:lpstr>Вот этот стол – сосновый стол – К нам из лесу пришел.</vt:lpstr>
      <vt:lpstr>Пришел он из глуши лесной – Он сам когда-то был сосной.</vt:lpstr>
      <vt:lpstr>Сочилась из его ствола  Прозрачная смола. </vt:lpstr>
      <vt:lpstr>У нас под ним - паркетный пол, А там была земля. Он много лет в лесу провел, Ветвями шелестя.</vt:lpstr>
      <vt:lpstr>Он был в чешуйчатой коре,  </vt:lpstr>
      <vt:lpstr>А меж его корней Барсук храпел в своей норе До первых вешних дней.</vt:lpstr>
      <vt:lpstr>Видал он белку, этот стол, Она карабкалась на ствол, Царапая кору.</vt:lpstr>
      <vt:lpstr>Он на ветвях качал галчат И слышал, как они кричат, Проснувшись по утру</vt:lpstr>
      <vt:lpstr>Но вот горячая пила Глубоко в ствол его вошла. Вздохнул он и упал…</vt:lpstr>
      <vt:lpstr>И в лесопилке над рекой Он стал бревном, он стал доской.</vt:lpstr>
      <vt:lpstr>Потом в столярной мастерской  Четвероногим стал.</vt:lpstr>
      <vt:lpstr>Он вышел из рабочих рук,  Устойчив и широк.</vt:lpstr>
      <vt:lpstr>Где был на нем рогатый сук,  Виднеется глазок. Домашним жителем он стал, Стоит он у стены.</vt:lpstr>
      <vt:lpstr>Теперь барсук бы не узнал Родной своей сосны. Медведь бы в логово залез, Лису объял бы страх,  Когда бы он вернулся в лес На четырех ногах!..</vt:lpstr>
      <vt:lpstr>Но в лес он больше не пойдет –  Он с нами будет жить. День изо дня, из года в год Он будет нам служить. </vt:lpstr>
      <vt:lpstr>Презентация PowerPoint</vt:lpstr>
      <vt:lpstr>На нем чертеж я разложу,  Когда пора придет. Чтобы потом по чертежу Построить самолет.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Берете книгу и тетрадь, Садитесь вы за стол. А вы могли бы рассказать, Откуда стол пришел?</dc:title>
  <dc:creator>Александра</dc:creator>
  <cp:lastModifiedBy>Александра</cp:lastModifiedBy>
  <cp:revision>8</cp:revision>
  <dcterms:created xsi:type="dcterms:W3CDTF">2012-11-13T11:51:40Z</dcterms:created>
  <dcterms:modified xsi:type="dcterms:W3CDTF">2013-03-19T11:06:02Z</dcterms:modified>
</cp:coreProperties>
</file>