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6" r:id="rId5"/>
    <p:sldId id="258" r:id="rId6"/>
    <p:sldId id="259" r:id="rId7"/>
    <p:sldId id="260" r:id="rId8"/>
    <p:sldId id="262" r:id="rId9"/>
    <p:sldId id="261" r:id="rId10"/>
    <p:sldId id="263" r:id="rId11"/>
    <p:sldId id="264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7801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Москва – главный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 России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20888"/>
            <a:ext cx="5336637" cy="4002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08928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5855565" cy="44973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«Неизвестная» (Крамской И.Н.)</a:t>
            </a:r>
            <a:endParaRPr lang="ru-RU" dirty="0"/>
          </a:p>
        </p:txBody>
      </p:sp>
      <p:pic>
        <p:nvPicPr>
          <p:cNvPr id="5122" name="Picture 2" descr="C:\Users\user\AppData\Local\Microsoft\Windows\Temporary Internet Files\Content.IE5\ZSHQMY0U\MC90043260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97152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14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3888961" cy="29167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Москве есть много парков, музеев, театров, фабрик…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61048"/>
            <a:ext cx="3960440" cy="26851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user\AppData\Local\Microsoft\Windows\Temporary Internet Files\Content.IE5\6UZF99H7\MC9004404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6876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151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764704"/>
            <a:ext cx="7408333" cy="269774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Самая древняя и историческая часть Москвы, на территории Кремля находятся старинные здания – Соборы, резиденция Президента России, 20 Башен с разными названиями, самая знаменитая – Спасская, ворота которой, служат для праздничных въездов, на ней находятся самые большие часы – Куранты.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68960"/>
            <a:ext cx="4680520" cy="31154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50916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90456"/>
            <a:ext cx="6235463" cy="47779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Куранты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C:\Users\user\AppData\Local\Microsoft\Windows\Temporary Internet Files\Content.IE5\55YAS579\MC90043158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6142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29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297169" cy="48065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Красная Площадь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user\AppData\Local\Microsoft\Windows\Temporary Internet Files\Content.IE5\7Z8M6O5N\MC90043155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02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3962400" cy="29550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Парад Дня Победы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89040"/>
            <a:ext cx="4034003" cy="2809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65" y="4085783"/>
            <a:ext cx="3317354" cy="22159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519" y="1772816"/>
            <a:ext cx="3095567" cy="2476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user\AppData\Local\Microsoft\Windows\Temporary Internet Files\Content.IE5\6UZF99H7\MC900440389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1" y="-48491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883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7584" y="4221088"/>
            <a:ext cx="7408333" cy="16896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Users\user\AppData\Local\Microsoft\Windows\Temporary Internet Files\Content.IE5\55YAS579\MC90025109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848" y="2745901"/>
            <a:ext cx="3740612" cy="29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9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3190613" cy="47621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Герб Москвы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40968"/>
            <a:ext cx="3810000" cy="2857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886494" y="2245514"/>
            <a:ext cx="3521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Президент   В.В. Путин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97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476672"/>
            <a:ext cx="7408333" cy="15841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каждом государстве есть самый главный город. В России – это город Москва. Он очень древний город, в нем находятся известные места, в которые спешат попасть туристы.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91471"/>
            <a:ext cx="6012160" cy="42806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290" name="Picture 2" descr="C:\Users\user\AppData\Local\Microsoft\Windows\Temporary Internet Files\Content.IE5\6UZF99H7\MC9002321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71118"/>
            <a:ext cx="1508911" cy="21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87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16832"/>
            <a:ext cx="6625098" cy="4409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Кремль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user\AppData\Local\Microsoft\Windows\Temporary Internet Files\Content.IE5\55YAS579\MC90043155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61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7749485" cy="51388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Большой театр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AppData\Local\Microsoft\Windows\Temporary Internet Files\Content.IE5\6UZF99H7\MC9002510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2329758" cy="155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477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6872"/>
            <a:ext cx="6643917" cy="40827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Цирк Ю. Никулина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AppData\Local\Microsoft\Windows\Temporary Internet Files\Content.IE5\6UZF99H7\MC90035392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2159251" cy="325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AppData\Local\Microsoft\Windows\Temporary Internet Files\Content.IE5\55YAS579\MC900331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664368"/>
            <a:ext cx="1812202" cy="145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4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16832"/>
            <a:ext cx="6363171" cy="43142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Третьяковская галерея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AppData\Local\Microsoft\Windows\Temporary Internet Files\Content.IE5\7Z8M6O5N\MC90019941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2761307" cy="19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191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556792"/>
            <a:ext cx="5751261" cy="47831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«Март» (Левитан)</a:t>
            </a:r>
            <a:endParaRPr lang="ru-RU" dirty="0"/>
          </a:p>
        </p:txBody>
      </p:sp>
      <p:pic>
        <p:nvPicPr>
          <p:cNvPr id="6146" name="Picture 2" descr="C:\Users\user\AppData\Local\Microsoft\Windows\Temporary Internet Files\Content.IE5\ZSHQMY0U\MC90043260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25144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626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5496012" cy="46589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 обедом» (Серебрякова)</a:t>
            </a:r>
            <a:endParaRPr lang="ru-RU" dirty="0"/>
          </a:p>
        </p:txBody>
      </p:sp>
      <p:pic>
        <p:nvPicPr>
          <p:cNvPr id="4098" name="Picture 2" descr="C:\Users\user\AppData\Local\Microsoft\Windows\Temporary Internet Files\Content.IE5\ZSHQMY0U\MC90043260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206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99</TotalTime>
  <Words>137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Candara</vt:lpstr>
      <vt:lpstr>Symbol</vt:lpstr>
      <vt:lpstr>Times New Roman</vt:lpstr>
      <vt:lpstr>Волна</vt:lpstr>
      <vt:lpstr>Москва – главный  город России</vt:lpstr>
      <vt:lpstr>Герб Москвы</vt:lpstr>
      <vt:lpstr>Презентация PowerPoint</vt:lpstr>
      <vt:lpstr>Кремль </vt:lpstr>
      <vt:lpstr>Большой театр </vt:lpstr>
      <vt:lpstr>Цирк Ю. Никулина</vt:lpstr>
      <vt:lpstr>Третьяковская галерея </vt:lpstr>
      <vt:lpstr>«Март» (Левитан)</vt:lpstr>
      <vt:lpstr>«За обедом» (Серебрякова)</vt:lpstr>
      <vt:lpstr>«Неизвестная» (Крамской И.Н.)</vt:lpstr>
      <vt:lpstr>В Москве есть много парков, музеев, театров, фабрик…</vt:lpstr>
      <vt:lpstr>Презентация PowerPoint</vt:lpstr>
      <vt:lpstr>Куранты </vt:lpstr>
      <vt:lpstr>Красная Площадь </vt:lpstr>
      <vt:lpstr>      Парад Дня Победы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Москва – главный  город России</dc:title>
  <dc:creator>user</dc:creator>
  <cp:lastModifiedBy>user</cp:lastModifiedBy>
  <cp:revision>12</cp:revision>
  <dcterms:created xsi:type="dcterms:W3CDTF">2013-04-28T15:10:47Z</dcterms:created>
  <dcterms:modified xsi:type="dcterms:W3CDTF">2019-11-17T19:06:59Z</dcterms:modified>
</cp:coreProperties>
</file>