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58" r:id="rId5"/>
    <p:sldId id="273" r:id="rId6"/>
    <p:sldId id="268" r:id="rId7"/>
    <p:sldId id="260" r:id="rId8"/>
    <p:sldId id="271" r:id="rId9"/>
    <p:sldId id="269" r:id="rId10"/>
    <p:sldId id="270" r:id="rId11"/>
    <p:sldId id="280" r:id="rId12"/>
    <p:sldId id="263" r:id="rId13"/>
    <p:sldId id="264" r:id="rId14"/>
    <p:sldId id="265" r:id="rId15"/>
    <p:sldId id="266" r:id="rId16"/>
    <p:sldId id="274" r:id="rId17"/>
    <p:sldId id="276" r:id="rId18"/>
    <p:sldId id="277" r:id="rId19"/>
    <p:sldId id="278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gif"/><Relationship Id="rId7" Type="http://schemas.openxmlformats.org/officeDocument/2006/relationships/image" Target="../media/image3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42.gif"/><Relationship Id="rId5" Type="http://schemas.openxmlformats.org/officeDocument/2006/relationships/image" Target="../media/image10.gif"/><Relationship Id="rId10" Type="http://schemas.openxmlformats.org/officeDocument/2006/relationships/image" Target="../media/image41.jpe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382000" cy="57910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38200" y="609600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28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Одежда. Обувь. Головные уборы</a:t>
            </a:r>
            <a:endParaRPr lang="ru-RU" sz="4000" b="1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estfon.ucoz.ru/_ph/11/49093577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218" name="Picture 2" descr="C:\Documents and Settings\Пользователь\Рабочий стол\Безымянный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01250" cy="68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57800" y="0"/>
            <a:ext cx="37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Помоги выбрать одежду папе,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дедушке и мальчику.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91400" y="45720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400" y="0"/>
            <a:ext cx="9296401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Пользователь\Рабочий стол\Scan 2.jpg"/>
          <p:cNvPicPr>
            <a:picLocks noChangeAspect="1" noChangeArrowheads="1"/>
          </p:cNvPicPr>
          <p:nvPr/>
        </p:nvPicPr>
        <p:blipFill>
          <a:blip r:embed="rId3" cstate="print"/>
          <a:srcRect l="4678" r="439" b="2569"/>
          <a:stretch>
            <a:fillRect/>
          </a:stretch>
        </p:blipFill>
        <p:spPr bwMode="auto">
          <a:xfrm>
            <a:off x="457200" y="457200"/>
            <a:ext cx="8305800" cy="5991980"/>
          </a:xfrm>
          <a:prstGeom prst="round2DiagRect">
            <a:avLst/>
          </a:prstGeom>
          <a:noFill/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152400"/>
            <a:ext cx="712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предметы спрятались на картинке?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0" y="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«Хлопушки»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нос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шарф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е,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блуз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тер,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та,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брю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 – до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пер, кол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Пользователь\Рабочий стол\Одежда обувь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59065">
            <a:off x="4597279" y="3320921"/>
            <a:ext cx="3676650" cy="2638425"/>
          </a:xfrm>
          <a:prstGeom prst="round2Diag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3581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Выложи из палочек брюки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 образцу)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451165"/>
            <a:ext cx="1524000" cy="22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62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226" t="3774" r="48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4" name="Группа 9"/>
          <p:cNvGrpSpPr>
            <a:grpSpLocks/>
          </p:cNvGrpSpPr>
          <p:nvPr/>
        </p:nvGrpSpPr>
        <p:grpSpPr bwMode="auto">
          <a:xfrm>
            <a:off x="304800" y="152400"/>
            <a:ext cx="1616075" cy="1728788"/>
            <a:chOff x="1824929" y="908720"/>
            <a:chExt cx="4261609" cy="4558955"/>
          </a:xfrm>
        </p:grpSpPr>
        <p:sp>
          <p:nvSpPr>
            <p:cNvPr id="25" name="Полилиния 24"/>
            <p:cNvSpPr/>
            <p:nvPr/>
          </p:nvSpPr>
          <p:spPr>
            <a:xfrm rot="20265588">
              <a:off x="2641250" y="984075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rot="17303418">
              <a:off x="2147258" y="1750201"/>
              <a:ext cx="1038219" cy="168287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617507 w 1154197"/>
                <a:gd name="connsiteY7" fmla="*/ 260447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356835 w 1154197"/>
                <a:gd name="connsiteY7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211590 w 1154197"/>
                <a:gd name="connsiteY7" fmla="*/ 491980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154197"/>
                <a:gd name="connsiteY0" fmla="*/ 57376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529864 w 1154197"/>
                <a:gd name="connsiteY6" fmla="*/ 1158797 h 2143094"/>
                <a:gd name="connsiteX7" fmla="*/ 501402 w 1154197"/>
                <a:gd name="connsiteY7" fmla="*/ 492207 h 2143094"/>
                <a:gd name="connsiteX8" fmla="*/ 356835 w 1154197"/>
                <a:gd name="connsiteY8" fmla="*/ 57376 h 2143094"/>
                <a:gd name="connsiteX0" fmla="*/ 356835 w 1318871"/>
                <a:gd name="connsiteY0" fmla="*/ 57376 h 2143094"/>
                <a:gd name="connsiteX1" fmla="*/ 849040 w 1318871"/>
                <a:gd name="connsiteY1" fmla="*/ 666365 h 2143094"/>
                <a:gd name="connsiteX2" fmla="*/ 1110391 w 1318871"/>
                <a:gd name="connsiteY2" fmla="*/ 0 h 2143094"/>
                <a:gd name="connsiteX3" fmla="*/ 720080 w 1318871"/>
                <a:gd name="connsiteY3" fmla="*/ 2071086 h 2143094"/>
                <a:gd name="connsiteX4" fmla="*/ 432048 w 1318871"/>
                <a:gd name="connsiteY4" fmla="*/ 2143094 h 2143094"/>
                <a:gd name="connsiteX5" fmla="*/ 0 w 1318871"/>
                <a:gd name="connsiteY5" fmla="*/ 270886 h 2143094"/>
                <a:gd name="connsiteX6" fmla="*/ 529864 w 1318871"/>
                <a:gd name="connsiteY6" fmla="*/ 1158797 h 2143094"/>
                <a:gd name="connsiteX7" fmla="*/ 501402 w 1318871"/>
                <a:gd name="connsiteY7" fmla="*/ 492207 h 2143094"/>
                <a:gd name="connsiteX8" fmla="*/ 356835 w 1318871"/>
                <a:gd name="connsiteY8" fmla="*/ 57376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871" h="2143094">
                  <a:moveTo>
                    <a:pt x="356835" y="57376"/>
                  </a:moveTo>
                  <a:cubicBezTo>
                    <a:pt x="868016" y="457069"/>
                    <a:pt x="719748" y="585175"/>
                    <a:pt x="849040" y="666365"/>
                  </a:cubicBezTo>
                  <a:cubicBezTo>
                    <a:pt x="1003146" y="264035"/>
                    <a:pt x="849618" y="539396"/>
                    <a:pt x="1110391" y="0"/>
                  </a:cubicBezTo>
                  <a:cubicBezTo>
                    <a:pt x="1318871" y="903229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8032" y="1519025"/>
                    <a:pt x="82168" y="1743308"/>
                    <a:pt x="0" y="270886"/>
                  </a:cubicBezTo>
                  <a:cubicBezTo>
                    <a:pt x="145323" y="781621"/>
                    <a:pt x="163104" y="853393"/>
                    <a:pt x="529864" y="1158797"/>
                  </a:cubicBezTo>
                  <a:cubicBezTo>
                    <a:pt x="600873" y="1175323"/>
                    <a:pt x="615245" y="805375"/>
                    <a:pt x="501402" y="492207"/>
                  </a:cubicBezTo>
                  <a:cubicBezTo>
                    <a:pt x="472564" y="308637"/>
                    <a:pt x="286337" y="7989"/>
                    <a:pt x="356835" y="5737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 rot="3222096" flipH="1">
              <a:off x="4512490" y="1205980"/>
              <a:ext cx="1159625" cy="198847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52974 w 1154197"/>
                <a:gd name="connsiteY5" fmla="*/ 1132564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309206 w 1154197"/>
                <a:gd name="connsiteY5" fmla="*/ 1171780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684130 w 1220820"/>
                <a:gd name="connsiteY0" fmla="*/ 260447 h 2143094"/>
                <a:gd name="connsiteX1" fmla="*/ 915663 w 1220820"/>
                <a:gd name="connsiteY1" fmla="*/ 666365 h 2143094"/>
                <a:gd name="connsiteX2" fmla="*/ 1177014 w 1220820"/>
                <a:gd name="connsiteY2" fmla="*/ 0 h 2143094"/>
                <a:gd name="connsiteX3" fmla="*/ 786703 w 1220820"/>
                <a:gd name="connsiteY3" fmla="*/ 2071086 h 2143094"/>
                <a:gd name="connsiteX4" fmla="*/ 498671 w 1220820"/>
                <a:gd name="connsiteY4" fmla="*/ 2143094 h 2143094"/>
                <a:gd name="connsiteX5" fmla="*/ 375829 w 1220820"/>
                <a:gd name="connsiteY5" fmla="*/ 1171780 h 2143094"/>
                <a:gd name="connsiteX6" fmla="*/ 66623 w 1220820"/>
                <a:gd name="connsiteY6" fmla="*/ 270886 h 2143094"/>
                <a:gd name="connsiteX7" fmla="*/ 451920 w 1220820"/>
                <a:gd name="connsiteY7" fmla="*/ 723966 h 2143094"/>
                <a:gd name="connsiteX8" fmla="*/ 684130 w 1220820"/>
                <a:gd name="connsiteY8" fmla="*/ 260447 h 214309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220820"/>
                <a:gd name="connsiteY0" fmla="*/ 0 h 2528314"/>
                <a:gd name="connsiteX1" fmla="*/ 915663 w 1220820"/>
                <a:gd name="connsiteY1" fmla="*/ 1051585 h 2528314"/>
                <a:gd name="connsiteX2" fmla="*/ 1177014 w 1220820"/>
                <a:gd name="connsiteY2" fmla="*/ 385220 h 2528314"/>
                <a:gd name="connsiteX3" fmla="*/ 786703 w 1220820"/>
                <a:gd name="connsiteY3" fmla="*/ 2456306 h 2528314"/>
                <a:gd name="connsiteX4" fmla="*/ 498671 w 1220820"/>
                <a:gd name="connsiteY4" fmla="*/ 2528314 h 2528314"/>
                <a:gd name="connsiteX5" fmla="*/ 375829 w 1220820"/>
                <a:gd name="connsiteY5" fmla="*/ 1557000 h 2528314"/>
                <a:gd name="connsiteX6" fmla="*/ 66623 w 1220820"/>
                <a:gd name="connsiteY6" fmla="*/ 656106 h 2528314"/>
                <a:gd name="connsiteX7" fmla="*/ 451920 w 1220820"/>
                <a:gd name="connsiteY7" fmla="*/ 1109186 h 2528314"/>
                <a:gd name="connsiteX8" fmla="*/ 483011 w 1220820"/>
                <a:gd name="connsiteY8" fmla="*/ 0 h 2528314"/>
                <a:gd name="connsiteX0" fmla="*/ 483011 w 1474994"/>
                <a:gd name="connsiteY0" fmla="*/ 0 h 2528314"/>
                <a:gd name="connsiteX1" fmla="*/ 915663 w 1474994"/>
                <a:gd name="connsiteY1" fmla="*/ 1051585 h 2528314"/>
                <a:gd name="connsiteX2" fmla="*/ 1177014 w 1474994"/>
                <a:gd name="connsiteY2" fmla="*/ 385220 h 2528314"/>
                <a:gd name="connsiteX3" fmla="*/ 786703 w 1474994"/>
                <a:gd name="connsiteY3" fmla="*/ 2456306 h 2528314"/>
                <a:gd name="connsiteX4" fmla="*/ 498671 w 1474994"/>
                <a:gd name="connsiteY4" fmla="*/ 2528314 h 2528314"/>
                <a:gd name="connsiteX5" fmla="*/ 375829 w 1474994"/>
                <a:gd name="connsiteY5" fmla="*/ 1557000 h 2528314"/>
                <a:gd name="connsiteX6" fmla="*/ 66623 w 1474994"/>
                <a:gd name="connsiteY6" fmla="*/ 656106 h 2528314"/>
                <a:gd name="connsiteX7" fmla="*/ 451920 w 1474994"/>
                <a:gd name="connsiteY7" fmla="*/ 1109186 h 2528314"/>
                <a:gd name="connsiteX8" fmla="*/ 483011 w 1474994"/>
                <a:gd name="connsiteY8" fmla="*/ 0 h 252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994" h="2528314">
                  <a:moveTo>
                    <a:pt x="483011" y="0"/>
                  </a:moveTo>
                  <a:cubicBezTo>
                    <a:pt x="625357" y="671796"/>
                    <a:pt x="629945" y="843074"/>
                    <a:pt x="915663" y="1051585"/>
                  </a:cubicBezTo>
                  <a:cubicBezTo>
                    <a:pt x="1069769" y="649255"/>
                    <a:pt x="1034573" y="860946"/>
                    <a:pt x="1177014" y="385220"/>
                  </a:cubicBezTo>
                  <a:cubicBezTo>
                    <a:pt x="1474994" y="1238823"/>
                    <a:pt x="916807" y="1765944"/>
                    <a:pt x="786703" y="2456306"/>
                  </a:cubicBezTo>
                  <a:lnTo>
                    <a:pt x="498671" y="2528314"/>
                  </a:lnTo>
                  <a:lnTo>
                    <a:pt x="375829" y="1557000"/>
                  </a:lnTo>
                  <a:cubicBezTo>
                    <a:pt x="272760" y="1256702"/>
                    <a:pt x="0" y="1070200"/>
                    <a:pt x="66623" y="656106"/>
                  </a:cubicBezTo>
                  <a:cubicBezTo>
                    <a:pt x="349312" y="1045777"/>
                    <a:pt x="155571" y="909183"/>
                    <a:pt x="451920" y="1109186"/>
                  </a:cubicBezTo>
                  <a:cubicBezTo>
                    <a:pt x="475923" y="941167"/>
                    <a:pt x="483011" y="0"/>
                    <a:pt x="483011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2050810" flipV="1">
              <a:off x="2251927" y="3227967"/>
              <a:ext cx="1126104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rot="21098252" flipH="1" flipV="1">
              <a:off x="3763167" y="3646604"/>
              <a:ext cx="1130289" cy="18210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 rot="7492493" flipH="1">
              <a:off x="4621335" y="3173568"/>
              <a:ext cx="1025661" cy="168706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110391"/>
                <a:gd name="connsiteY0" fmla="*/ 146302 h 2143094"/>
                <a:gd name="connsiteX1" fmla="*/ 648072 w 1110391"/>
                <a:gd name="connsiteY1" fmla="*/ 1206990 h 2143094"/>
                <a:gd name="connsiteX2" fmla="*/ 1110391 w 1110391"/>
                <a:gd name="connsiteY2" fmla="*/ 0 h 2143094"/>
                <a:gd name="connsiteX3" fmla="*/ 720080 w 1110391"/>
                <a:gd name="connsiteY3" fmla="*/ 2071086 h 2143094"/>
                <a:gd name="connsiteX4" fmla="*/ 432048 w 1110391"/>
                <a:gd name="connsiteY4" fmla="*/ 2143094 h 2143094"/>
                <a:gd name="connsiteX5" fmla="*/ 0 w 1110391"/>
                <a:gd name="connsiteY5" fmla="*/ 270886 h 2143094"/>
                <a:gd name="connsiteX6" fmla="*/ 432048 w 1110391"/>
                <a:gd name="connsiteY6" fmla="*/ 1206990 h 2143094"/>
                <a:gd name="connsiteX7" fmla="*/ 523488 w 1110391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523488 w 1154197"/>
                <a:gd name="connsiteY0" fmla="*/ 146302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523488 w 1154197"/>
                <a:gd name="connsiteY7" fmla="*/ 146302 h 2143094"/>
                <a:gd name="connsiteX0" fmla="*/ 356609 w 1154197"/>
                <a:gd name="connsiteY0" fmla="*/ 347189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356609 w 1154197"/>
                <a:gd name="connsiteY7" fmla="*/ 347189 h 2143094"/>
                <a:gd name="connsiteX0" fmla="*/ 617507 w 1154197"/>
                <a:gd name="connsiteY0" fmla="*/ 260447 h 2143094"/>
                <a:gd name="connsiteX1" fmla="*/ 648072 w 1154197"/>
                <a:gd name="connsiteY1" fmla="*/ 1206990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432048 w 1154197"/>
                <a:gd name="connsiteY6" fmla="*/ 1206990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0 w 1154197"/>
                <a:gd name="connsiteY5" fmla="*/ 270886 h 2143094"/>
                <a:gd name="connsiteX6" fmla="*/ 385297 w 1154197"/>
                <a:gd name="connsiteY6" fmla="*/ 723966 h 2143094"/>
                <a:gd name="connsiteX7" fmla="*/ 617507 w 1154197"/>
                <a:gd name="connsiteY7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38128 w 1174818"/>
                <a:gd name="connsiteY0" fmla="*/ 260447 h 2143094"/>
                <a:gd name="connsiteX1" fmla="*/ 869661 w 1174818"/>
                <a:gd name="connsiteY1" fmla="*/ 666365 h 2143094"/>
                <a:gd name="connsiteX2" fmla="*/ 1131012 w 1174818"/>
                <a:gd name="connsiteY2" fmla="*/ 0 h 2143094"/>
                <a:gd name="connsiteX3" fmla="*/ 740701 w 1174818"/>
                <a:gd name="connsiteY3" fmla="*/ 2071086 h 2143094"/>
                <a:gd name="connsiteX4" fmla="*/ 452669 w 1174818"/>
                <a:gd name="connsiteY4" fmla="*/ 2143094 h 2143094"/>
                <a:gd name="connsiteX5" fmla="*/ 0 w 1174818"/>
                <a:gd name="connsiteY5" fmla="*/ 955499 h 2143094"/>
                <a:gd name="connsiteX6" fmla="*/ 20621 w 1174818"/>
                <a:gd name="connsiteY6" fmla="*/ 270886 h 2143094"/>
                <a:gd name="connsiteX7" fmla="*/ 405918 w 1174818"/>
                <a:gd name="connsiteY7" fmla="*/ 723966 h 2143094"/>
                <a:gd name="connsiteX8" fmla="*/ 638128 w 1174818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154197"/>
                <a:gd name="connsiteY0" fmla="*/ 260447 h 2143094"/>
                <a:gd name="connsiteX1" fmla="*/ 849040 w 1154197"/>
                <a:gd name="connsiteY1" fmla="*/ 666365 h 2143094"/>
                <a:gd name="connsiteX2" fmla="*/ 1110391 w 1154197"/>
                <a:gd name="connsiteY2" fmla="*/ 0 h 2143094"/>
                <a:gd name="connsiteX3" fmla="*/ 720080 w 1154197"/>
                <a:gd name="connsiteY3" fmla="*/ 2071086 h 2143094"/>
                <a:gd name="connsiteX4" fmla="*/ 432048 w 1154197"/>
                <a:gd name="connsiteY4" fmla="*/ 2143094 h 2143094"/>
                <a:gd name="connsiteX5" fmla="*/ 195933 w 1154197"/>
                <a:gd name="connsiteY5" fmla="*/ 953513 h 2143094"/>
                <a:gd name="connsiteX6" fmla="*/ 0 w 1154197"/>
                <a:gd name="connsiteY6" fmla="*/ 270886 h 2143094"/>
                <a:gd name="connsiteX7" fmla="*/ 385297 w 1154197"/>
                <a:gd name="connsiteY7" fmla="*/ 723966 h 2143094"/>
                <a:gd name="connsiteX8" fmla="*/ 617507 w 1154197"/>
                <a:gd name="connsiteY8" fmla="*/ 260447 h 2143094"/>
                <a:gd name="connsiteX0" fmla="*/ 617507 w 1308856"/>
                <a:gd name="connsiteY0" fmla="*/ 260447 h 2143094"/>
                <a:gd name="connsiteX1" fmla="*/ 849040 w 1308856"/>
                <a:gd name="connsiteY1" fmla="*/ 666365 h 2143094"/>
                <a:gd name="connsiteX2" fmla="*/ 1110391 w 1308856"/>
                <a:gd name="connsiteY2" fmla="*/ 0 h 2143094"/>
                <a:gd name="connsiteX3" fmla="*/ 720080 w 1308856"/>
                <a:gd name="connsiteY3" fmla="*/ 2071086 h 2143094"/>
                <a:gd name="connsiteX4" fmla="*/ 432048 w 1308856"/>
                <a:gd name="connsiteY4" fmla="*/ 2143094 h 2143094"/>
                <a:gd name="connsiteX5" fmla="*/ 195933 w 1308856"/>
                <a:gd name="connsiteY5" fmla="*/ 953513 h 2143094"/>
                <a:gd name="connsiteX6" fmla="*/ 0 w 1308856"/>
                <a:gd name="connsiteY6" fmla="*/ 270886 h 2143094"/>
                <a:gd name="connsiteX7" fmla="*/ 385297 w 1308856"/>
                <a:gd name="connsiteY7" fmla="*/ 723966 h 2143094"/>
                <a:gd name="connsiteX8" fmla="*/ 617507 w 1308856"/>
                <a:gd name="connsiteY8" fmla="*/ 260447 h 21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856" h="2143094">
                  <a:moveTo>
                    <a:pt x="617507" y="260447"/>
                  </a:moveTo>
                  <a:cubicBezTo>
                    <a:pt x="851766" y="837075"/>
                    <a:pt x="635595" y="553508"/>
                    <a:pt x="849040" y="666365"/>
                  </a:cubicBezTo>
                  <a:cubicBezTo>
                    <a:pt x="1003146" y="264035"/>
                    <a:pt x="860715" y="640233"/>
                    <a:pt x="1110391" y="0"/>
                  </a:cubicBezTo>
                  <a:cubicBezTo>
                    <a:pt x="1308856" y="831905"/>
                    <a:pt x="850184" y="1380724"/>
                    <a:pt x="720080" y="2071086"/>
                  </a:cubicBezTo>
                  <a:lnTo>
                    <a:pt x="432048" y="2143094"/>
                  </a:lnTo>
                  <a:cubicBezTo>
                    <a:pt x="281158" y="1747229"/>
                    <a:pt x="169180" y="1690723"/>
                    <a:pt x="195933" y="953513"/>
                  </a:cubicBezTo>
                  <a:lnTo>
                    <a:pt x="0" y="270886"/>
                  </a:lnTo>
                  <a:cubicBezTo>
                    <a:pt x="128432" y="421913"/>
                    <a:pt x="258387" y="386893"/>
                    <a:pt x="385297" y="723966"/>
                  </a:cubicBezTo>
                  <a:cubicBezTo>
                    <a:pt x="555933" y="542277"/>
                    <a:pt x="617507" y="260447"/>
                    <a:pt x="617507" y="26044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 rot="15698252" flipV="1">
              <a:off x="4908095" y="2526769"/>
              <a:ext cx="912628" cy="131867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5698252">
              <a:off x="2325175" y="2639807"/>
              <a:ext cx="807968" cy="1691248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2247540">
              <a:off x="3365471" y="3788941"/>
              <a:ext cx="544213" cy="916816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10800000" flipV="1">
              <a:off x="3779912" y="908720"/>
              <a:ext cx="987957" cy="1607565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0 w 1728192"/>
                <a:gd name="connsiteY3" fmla="*/ 648072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1728192 w 1728192"/>
                <a:gd name="connsiteY1" fmla="*/ 0 h 1872208"/>
                <a:gd name="connsiteX2" fmla="*/ 936104 w 1728192"/>
                <a:gd name="connsiteY2" fmla="*/ 1872208 h 1872208"/>
                <a:gd name="connsiteX3" fmla="*/ 648072 w 1728192"/>
                <a:gd name="connsiteY3" fmla="*/ 1872208 h 1872208"/>
                <a:gd name="connsiteX4" fmla="*/ 0 w 1728192"/>
                <a:gd name="connsiteY4" fmla="*/ 0 h 1872208"/>
                <a:gd name="connsiteX0" fmla="*/ 0 w 1728192"/>
                <a:gd name="connsiteY0" fmla="*/ 0 h 1872208"/>
                <a:gd name="connsiteX1" fmla="*/ 576064 w 1728192"/>
                <a:gd name="connsiteY1" fmla="*/ 360040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0 h 1872208"/>
                <a:gd name="connsiteX1" fmla="*/ 432048 w 1728192"/>
                <a:gd name="connsiteY1" fmla="*/ 288032 h 1872208"/>
                <a:gd name="connsiteX2" fmla="*/ 1728192 w 1728192"/>
                <a:gd name="connsiteY2" fmla="*/ 0 h 1872208"/>
                <a:gd name="connsiteX3" fmla="*/ 936104 w 1728192"/>
                <a:gd name="connsiteY3" fmla="*/ 1872208 h 1872208"/>
                <a:gd name="connsiteX4" fmla="*/ 648072 w 1728192"/>
                <a:gd name="connsiteY4" fmla="*/ 1872208 h 1872208"/>
                <a:gd name="connsiteX5" fmla="*/ 0 w 1728192"/>
                <a:gd name="connsiteY5" fmla="*/ 0 h 1872208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1728192 w 1728192"/>
                <a:gd name="connsiteY3" fmla="*/ 216024 h 2088232"/>
                <a:gd name="connsiteX4" fmla="*/ 936104 w 1728192"/>
                <a:gd name="connsiteY4" fmla="*/ 2088232 h 2088232"/>
                <a:gd name="connsiteX5" fmla="*/ 648072 w 1728192"/>
                <a:gd name="connsiteY5" fmla="*/ 2088232 h 2088232"/>
                <a:gd name="connsiteX6" fmla="*/ 0 w 1728192"/>
                <a:gd name="connsiteY6" fmla="*/ 216024 h 2088232"/>
                <a:gd name="connsiteX0" fmla="*/ 0 w 1728192"/>
                <a:gd name="connsiteY0" fmla="*/ 216024 h 2088232"/>
                <a:gd name="connsiteX1" fmla="*/ 432048 w 1728192"/>
                <a:gd name="connsiteY1" fmla="*/ 504056 h 2088232"/>
                <a:gd name="connsiteX2" fmla="*/ 648072 w 1728192"/>
                <a:gd name="connsiteY2" fmla="*/ 0 h 2088232"/>
                <a:gd name="connsiteX3" fmla="*/ 864096 w 1728192"/>
                <a:gd name="connsiteY3" fmla="*/ 720080 h 2088232"/>
                <a:gd name="connsiteX4" fmla="*/ 1728192 w 1728192"/>
                <a:gd name="connsiteY4" fmla="*/ 216024 h 2088232"/>
                <a:gd name="connsiteX5" fmla="*/ 936104 w 1728192"/>
                <a:gd name="connsiteY5" fmla="*/ 2088232 h 2088232"/>
                <a:gd name="connsiteX6" fmla="*/ 648072 w 1728192"/>
                <a:gd name="connsiteY6" fmla="*/ 2088232 h 2088232"/>
                <a:gd name="connsiteX7" fmla="*/ 0 w 1728192"/>
                <a:gd name="connsiteY7" fmla="*/ 216024 h 2088232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728192 w 1728192"/>
                <a:gd name="connsiteY5" fmla="*/ 288032 h 2160240"/>
                <a:gd name="connsiteX6" fmla="*/ 936104 w 1728192"/>
                <a:gd name="connsiteY6" fmla="*/ 2160240 h 2160240"/>
                <a:gd name="connsiteX7" fmla="*/ 648072 w 1728192"/>
                <a:gd name="connsiteY7" fmla="*/ 2160240 h 2160240"/>
                <a:gd name="connsiteX8" fmla="*/ 0 w 1728192"/>
                <a:gd name="connsiteY8" fmla="*/ 288032 h 2160240"/>
                <a:gd name="connsiteX0" fmla="*/ 0 w 1728192"/>
                <a:gd name="connsiteY0" fmla="*/ 288032 h 2160240"/>
                <a:gd name="connsiteX1" fmla="*/ 432048 w 1728192"/>
                <a:gd name="connsiteY1" fmla="*/ 576064 h 2160240"/>
                <a:gd name="connsiteX2" fmla="*/ 648072 w 1728192"/>
                <a:gd name="connsiteY2" fmla="*/ 72008 h 2160240"/>
                <a:gd name="connsiteX3" fmla="*/ 864096 w 1728192"/>
                <a:gd name="connsiteY3" fmla="*/ 792088 h 2160240"/>
                <a:gd name="connsiteX4" fmla="*/ 1080120 w 1728192"/>
                <a:gd name="connsiteY4" fmla="*/ 0 h 2160240"/>
                <a:gd name="connsiteX5" fmla="*/ 1224136 w 1728192"/>
                <a:gd name="connsiteY5" fmla="*/ 792088 h 2160240"/>
                <a:gd name="connsiteX6" fmla="*/ 1728192 w 1728192"/>
                <a:gd name="connsiteY6" fmla="*/ 288032 h 2160240"/>
                <a:gd name="connsiteX7" fmla="*/ 936104 w 1728192"/>
                <a:gd name="connsiteY7" fmla="*/ 2160240 h 2160240"/>
                <a:gd name="connsiteX8" fmla="*/ 648072 w 1728192"/>
                <a:gd name="connsiteY8" fmla="*/ 2160240 h 2160240"/>
                <a:gd name="connsiteX9" fmla="*/ 0 w 1728192"/>
                <a:gd name="connsiteY9" fmla="*/ 288032 h 2160240"/>
                <a:gd name="connsiteX0" fmla="*/ 0 w 1584176"/>
                <a:gd name="connsiteY0" fmla="*/ 288032 h 2160240"/>
                <a:gd name="connsiteX1" fmla="*/ 288032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0 w 1584176"/>
                <a:gd name="connsiteY0" fmla="*/ 288032 h 2160240"/>
                <a:gd name="connsiteX1" fmla="*/ 432048 w 1584176"/>
                <a:gd name="connsiteY1" fmla="*/ 576064 h 2160240"/>
                <a:gd name="connsiteX2" fmla="*/ 504056 w 1584176"/>
                <a:gd name="connsiteY2" fmla="*/ 72008 h 2160240"/>
                <a:gd name="connsiteX3" fmla="*/ 720080 w 1584176"/>
                <a:gd name="connsiteY3" fmla="*/ 792088 h 2160240"/>
                <a:gd name="connsiteX4" fmla="*/ 936104 w 1584176"/>
                <a:gd name="connsiteY4" fmla="*/ 0 h 2160240"/>
                <a:gd name="connsiteX5" fmla="*/ 1080120 w 1584176"/>
                <a:gd name="connsiteY5" fmla="*/ 792088 h 2160240"/>
                <a:gd name="connsiteX6" fmla="*/ 1584176 w 1584176"/>
                <a:gd name="connsiteY6" fmla="*/ 288032 h 2160240"/>
                <a:gd name="connsiteX7" fmla="*/ 792088 w 1584176"/>
                <a:gd name="connsiteY7" fmla="*/ 2160240 h 2160240"/>
                <a:gd name="connsiteX8" fmla="*/ 504056 w 1584176"/>
                <a:gd name="connsiteY8" fmla="*/ 2160240 h 2160240"/>
                <a:gd name="connsiteX9" fmla="*/ 0 w 1584176"/>
                <a:gd name="connsiteY9" fmla="*/ 288032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0" fmla="*/ 720080 w 1584176"/>
                <a:gd name="connsiteY0" fmla="*/ 792088 h 2160240"/>
                <a:gd name="connsiteX1" fmla="*/ 936104 w 1584176"/>
                <a:gd name="connsiteY1" fmla="*/ 0 h 2160240"/>
                <a:gd name="connsiteX2" fmla="*/ 1080120 w 1584176"/>
                <a:gd name="connsiteY2" fmla="*/ 792088 h 2160240"/>
                <a:gd name="connsiteX3" fmla="*/ 1584176 w 1584176"/>
                <a:gd name="connsiteY3" fmla="*/ 288032 h 2160240"/>
                <a:gd name="connsiteX4" fmla="*/ 792088 w 1584176"/>
                <a:gd name="connsiteY4" fmla="*/ 2160240 h 2160240"/>
                <a:gd name="connsiteX5" fmla="*/ 504056 w 1584176"/>
                <a:gd name="connsiteY5" fmla="*/ 2160240 h 2160240"/>
                <a:gd name="connsiteX6" fmla="*/ 0 w 1584176"/>
                <a:gd name="connsiteY6" fmla="*/ 288032 h 2160240"/>
                <a:gd name="connsiteX7" fmla="*/ 432048 w 1584176"/>
                <a:gd name="connsiteY7" fmla="*/ 576064 h 2160240"/>
                <a:gd name="connsiteX8" fmla="*/ 595496 w 1584176"/>
                <a:gd name="connsiteY8" fmla="*/ 163448 h 2160240"/>
                <a:gd name="connsiteX9" fmla="*/ 720080 w 1584176"/>
                <a:gd name="connsiteY9" fmla="*/ 792088 h 2160240"/>
                <a:gd name="connsiteX0" fmla="*/ 720080 w 1584176"/>
                <a:gd name="connsiteY0" fmla="*/ 628640 h 1996792"/>
                <a:gd name="connsiteX1" fmla="*/ 1080120 w 1584176"/>
                <a:gd name="connsiteY1" fmla="*/ 628640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8" fmla="*/ 720080 w 1584176"/>
                <a:gd name="connsiteY8" fmla="*/ 628640 h 1996792"/>
                <a:gd name="connsiteX0" fmla="*/ 720080 w 1584176"/>
                <a:gd name="connsiteY0" fmla="*/ 86409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8" fmla="*/ 720080 w 1584176"/>
                <a:gd name="connsiteY8" fmla="*/ 864096 h 2232248"/>
                <a:gd name="connsiteX0" fmla="*/ 595496 w 1584176"/>
                <a:gd name="connsiteY0" fmla="*/ 235456 h 2232248"/>
                <a:gd name="connsiteX1" fmla="*/ 1152128 w 1584176"/>
                <a:gd name="connsiteY1" fmla="*/ 0 h 2232248"/>
                <a:gd name="connsiteX2" fmla="*/ 1584176 w 1584176"/>
                <a:gd name="connsiteY2" fmla="*/ 360040 h 2232248"/>
                <a:gd name="connsiteX3" fmla="*/ 792088 w 1584176"/>
                <a:gd name="connsiteY3" fmla="*/ 2232248 h 2232248"/>
                <a:gd name="connsiteX4" fmla="*/ 504056 w 1584176"/>
                <a:gd name="connsiteY4" fmla="*/ 2232248 h 2232248"/>
                <a:gd name="connsiteX5" fmla="*/ 0 w 1584176"/>
                <a:gd name="connsiteY5" fmla="*/ 360040 h 2232248"/>
                <a:gd name="connsiteX6" fmla="*/ 432048 w 1584176"/>
                <a:gd name="connsiteY6" fmla="*/ 648072 h 2232248"/>
                <a:gd name="connsiteX7" fmla="*/ 595496 w 1584176"/>
                <a:gd name="connsiteY7" fmla="*/ 235456 h 2232248"/>
                <a:gd name="connsiteX0" fmla="*/ 595496 w 1584176"/>
                <a:gd name="connsiteY0" fmla="*/ 0 h 1996792"/>
                <a:gd name="connsiteX1" fmla="*/ 864096 w 1584176"/>
                <a:gd name="connsiteY1" fmla="*/ 700648 h 1996792"/>
                <a:gd name="connsiteX2" fmla="*/ 1584176 w 1584176"/>
                <a:gd name="connsiteY2" fmla="*/ 124584 h 1996792"/>
                <a:gd name="connsiteX3" fmla="*/ 792088 w 1584176"/>
                <a:gd name="connsiteY3" fmla="*/ 1996792 h 1996792"/>
                <a:gd name="connsiteX4" fmla="*/ 504056 w 1584176"/>
                <a:gd name="connsiteY4" fmla="*/ 1996792 h 1996792"/>
                <a:gd name="connsiteX5" fmla="*/ 0 w 1584176"/>
                <a:gd name="connsiteY5" fmla="*/ 124584 h 1996792"/>
                <a:gd name="connsiteX6" fmla="*/ 432048 w 1584176"/>
                <a:gd name="connsiteY6" fmla="*/ 412616 h 1996792"/>
                <a:gd name="connsiteX7" fmla="*/ 595496 w 1584176"/>
                <a:gd name="connsiteY7" fmla="*/ 0 h 1996792"/>
                <a:gd name="connsiteX0" fmla="*/ 595496 w 1224136"/>
                <a:gd name="connsiteY0" fmla="*/ 91440 h 2088232"/>
                <a:gd name="connsiteX1" fmla="*/ 864096 w 1224136"/>
                <a:gd name="connsiteY1" fmla="*/ 79208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432048 w 1224136"/>
                <a:gd name="connsiteY6" fmla="*/ 504056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648072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224136"/>
                <a:gd name="connsiteY0" fmla="*/ 91440 h 2088232"/>
                <a:gd name="connsiteX1" fmla="*/ 720080 w 1224136"/>
                <a:gd name="connsiteY1" fmla="*/ 1152128 h 2088232"/>
                <a:gd name="connsiteX2" fmla="*/ 1224136 w 1224136"/>
                <a:gd name="connsiteY2" fmla="*/ 0 h 2088232"/>
                <a:gd name="connsiteX3" fmla="*/ 792088 w 1224136"/>
                <a:gd name="connsiteY3" fmla="*/ 2088232 h 2088232"/>
                <a:gd name="connsiteX4" fmla="*/ 504056 w 1224136"/>
                <a:gd name="connsiteY4" fmla="*/ 2088232 h 2088232"/>
                <a:gd name="connsiteX5" fmla="*/ 0 w 1224136"/>
                <a:gd name="connsiteY5" fmla="*/ 216024 h 2088232"/>
                <a:gd name="connsiteX6" fmla="*/ 504056 w 1224136"/>
                <a:gd name="connsiteY6" fmla="*/ 1152128 h 2088232"/>
                <a:gd name="connsiteX7" fmla="*/ 595496 w 1224136"/>
                <a:gd name="connsiteY7" fmla="*/ 91440 h 2088232"/>
                <a:gd name="connsiteX0" fmla="*/ 595496 w 1080120"/>
                <a:gd name="connsiteY0" fmla="*/ 163448 h 2160240"/>
                <a:gd name="connsiteX1" fmla="*/ 720080 w 1080120"/>
                <a:gd name="connsiteY1" fmla="*/ 1224136 h 2160240"/>
                <a:gd name="connsiteX2" fmla="*/ 1080120 w 1080120"/>
                <a:gd name="connsiteY2" fmla="*/ 0 h 2160240"/>
                <a:gd name="connsiteX3" fmla="*/ 792088 w 1080120"/>
                <a:gd name="connsiteY3" fmla="*/ 2160240 h 2160240"/>
                <a:gd name="connsiteX4" fmla="*/ 504056 w 1080120"/>
                <a:gd name="connsiteY4" fmla="*/ 2160240 h 2160240"/>
                <a:gd name="connsiteX5" fmla="*/ 0 w 1080120"/>
                <a:gd name="connsiteY5" fmla="*/ 288032 h 2160240"/>
                <a:gd name="connsiteX6" fmla="*/ 504056 w 1080120"/>
                <a:gd name="connsiteY6" fmla="*/ 1224136 h 2160240"/>
                <a:gd name="connsiteX7" fmla="*/ 595496 w 1080120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160240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1944216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523488 w 1008112"/>
                <a:gd name="connsiteY0" fmla="*/ 163448 h 2160240"/>
                <a:gd name="connsiteX1" fmla="*/ 648072 w 1008112"/>
                <a:gd name="connsiteY1" fmla="*/ 1224136 h 2160240"/>
                <a:gd name="connsiteX2" fmla="*/ 1008112 w 1008112"/>
                <a:gd name="connsiteY2" fmla="*/ 0 h 2160240"/>
                <a:gd name="connsiteX3" fmla="*/ 720080 w 1008112"/>
                <a:gd name="connsiteY3" fmla="*/ 2088232 h 2160240"/>
                <a:gd name="connsiteX4" fmla="*/ 432048 w 1008112"/>
                <a:gd name="connsiteY4" fmla="*/ 2160240 h 2160240"/>
                <a:gd name="connsiteX5" fmla="*/ 0 w 1008112"/>
                <a:gd name="connsiteY5" fmla="*/ 288032 h 2160240"/>
                <a:gd name="connsiteX6" fmla="*/ 432048 w 1008112"/>
                <a:gd name="connsiteY6" fmla="*/ 1224136 h 2160240"/>
                <a:gd name="connsiteX7" fmla="*/ 523488 w 1008112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861237 w 1437301"/>
                <a:gd name="connsiteY6" fmla="*/ 1224136 h 2160240"/>
                <a:gd name="connsiteX7" fmla="*/ 952677 w 1437301"/>
                <a:gd name="connsiteY7" fmla="*/ 163448 h 2160240"/>
                <a:gd name="connsiteX0" fmla="*/ 952677 w 1437301"/>
                <a:gd name="connsiteY0" fmla="*/ 163448 h 2160240"/>
                <a:gd name="connsiteX1" fmla="*/ 1077261 w 1437301"/>
                <a:gd name="connsiteY1" fmla="*/ 1224136 h 2160240"/>
                <a:gd name="connsiteX2" fmla="*/ 1437301 w 1437301"/>
                <a:gd name="connsiteY2" fmla="*/ 0 h 2160240"/>
                <a:gd name="connsiteX3" fmla="*/ 1149269 w 1437301"/>
                <a:gd name="connsiteY3" fmla="*/ 2088232 h 2160240"/>
                <a:gd name="connsiteX4" fmla="*/ 861237 w 1437301"/>
                <a:gd name="connsiteY4" fmla="*/ 2160240 h 2160240"/>
                <a:gd name="connsiteX5" fmla="*/ 0 w 1437301"/>
                <a:gd name="connsiteY5" fmla="*/ 182035 h 2160240"/>
                <a:gd name="connsiteX6" fmla="*/ 622491 w 1437301"/>
                <a:gd name="connsiteY6" fmla="*/ 806538 h 2160240"/>
                <a:gd name="connsiteX7" fmla="*/ 952677 w 1437301"/>
                <a:gd name="connsiteY7" fmla="*/ 163448 h 216024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0 h 2183080"/>
                <a:gd name="connsiteX1" fmla="*/ 1077261 w 1437301"/>
                <a:gd name="connsiteY1" fmla="*/ 1246976 h 2183080"/>
                <a:gd name="connsiteX2" fmla="*/ 1437301 w 1437301"/>
                <a:gd name="connsiteY2" fmla="*/ 22840 h 2183080"/>
                <a:gd name="connsiteX3" fmla="*/ 1149269 w 1437301"/>
                <a:gd name="connsiteY3" fmla="*/ 2111072 h 2183080"/>
                <a:gd name="connsiteX4" fmla="*/ 861237 w 1437301"/>
                <a:gd name="connsiteY4" fmla="*/ 2183080 h 2183080"/>
                <a:gd name="connsiteX5" fmla="*/ 0 w 1437301"/>
                <a:gd name="connsiteY5" fmla="*/ 204875 h 2183080"/>
                <a:gd name="connsiteX6" fmla="*/ 622491 w 1437301"/>
                <a:gd name="connsiteY6" fmla="*/ 829378 h 2183080"/>
                <a:gd name="connsiteX7" fmla="*/ 651776 w 1437301"/>
                <a:gd name="connsiteY7" fmla="*/ 0 h 2183080"/>
                <a:gd name="connsiteX0" fmla="*/ 651776 w 1437301"/>
                <a:gd name="connsiteY0" fmla="*/ 136114 h 2319194"/>
                <a:gd name="connsiteX1" fmla="*/ 1077261 w 1437301"/>
                <a:gd name="connsiteY1" fmla="*/ 1383090 h 2319194"/>
                <a:gd name="connsiteX2" fmla="*/ 1437301 w 1437301"/>
                <a:gd name="connsiteY2" fmla="*/ 158954 h 2319194"/>
                <a:gd name="connsiteX3" fmla="*/ 1149269 w 1437301"/>
                <a:gd name="connsiteY3" fmla="*/ 2247186 h 2319194"/>
                <a:gd name="connsiteX4" fmla="*/ 861237 w 1437301"/>
                <a:gd name="connsiteY4" fmla="*/ 2319194 h 2319194"/>
                <a:gd name="connsiteX5" fmla="*/ 0 w 1437301"/>
                <a:gd name="connsiteY5" fmla="*/ 340989 h 2319194"/>
                <a:gd name="connsiteX6" fmla="*/ 622491 w 1437301"/>
                <a:gd name="connsiteY6" fmla="*/ 965492 h 2319194"/>
                <a:gd name="connsiteX7" fmla="*/ 417117 w 1437301"/>
                <a:gd name="connsiteY7" fmla="*/ 472146 h 2319194"/>
                <a:gd name="connsiteX8" fmla="*/ 651776 w 1437301"/>
                <a:gd name="connsiteY8" fmla="*/ 136114 h 2319194"/>
                <a:gd name="connsiteX0" fmla="*/ 651776 w 1437301"/>
                <a:gd name="connsiteY0" fmla="*/ 136115 h 2319195"/>
                <a:gd name="connsiteX1" fmla="*/ 1077261 w 1437301"/>
                <a:gd name="connsiteY1" fmla="*/ 1383091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  <a:gd name="connsiteX0" fmla="*/ 651776 w 1437301"/>
                <a:gd name="connsiteY0" fmla="*/ 136115 h 2319195"/>
                <a:gd name="connsiteX1" fmla="*/ 1089178 w 1437301"/>
                <a:gd name="connsiteY1" fmla="*/ 941464 h 2319195"/>
                <a:gd name="connsiteX2" fmla="*/ 1437301 w 1437301"/>
                <a:gd name="connsiteY2" fmla="*/ 158955 h 2319195"/>
                <a:gd name="connsiteX3" fmla="*/ 1149269 w 1437301"/>
                <a:gd name="connsiteY3" fmla="*/ 2247187 h 2319195"/>
                <a:gd name="connsiteX4" fmla="*/ 861237 w 1437301"/>
                <a:gd name="connsiteY4" fmla="*/ 2319195 h 2319195"/>
                <a:gd name="connsiteX5" fmla="*/ 0 w 1437301"/>
                <a:gd name="connsiteY5" fmla="*/ 340990 h 2319195"/>
                <a:gd name="connsiteX6" fmla="*/ 622491 w 1437301"/>
                <a:gd name="connsiteY6" fmla="*/ 965493 h 2319195"/>
                <a:gd name="connsiteX7" fmla="*/ 779806 w 1437301"/>
                <a:gd name="connsiteY7" fmla="*/ 525461 h 2319195"/>
                <a:gd name="connsiteX8" fmla="*/ 651776 w 1437301"/>
                <a:gd name="connsiteY8" fmla="*/ 136115 h 23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301" h="2319195">
                  <a:moveTo>
                    <a:pt x="651776" y="136115"/>
                  </a:moveTo>
                  <a:cubicBezTo>
                    <a:pt x="967230" y="534122"/>
                    <a:pt x="947350" y="525805"/>
                    <a:pt x="1089178" y="941464"/>
                  </a:cubicBezTo>
                  <a:lnTo>
                    <a:pt x="1437301" y="158955"/>
                  </a:lnTo>
                  <a:cubicBezTo>
                    <a:pt x="1363379" y="1291507"/>
                    <a:pt x="1005716" y="1183564"/>
                    <a:pt x="1149269" y="2247187"/>
                  </a:cubicBezTo>
                  <a:lnTo>
                    <a:pt x="861237" y="2319195"/>
                  </a:lnTo>
                  <a:cubicBezTo>
                    <a:pt x="310890" y="1029981"/>
                    <a:pt x="693155" y="1438396"/>
                    <a:pt x="0" y="340990"/>
                  </a:cubicBezTo>
                  <a:cubicBezTo>
                    <a:pt x="422530" y="663627"/>
                    <a:pt x="335412" y="618126"/>
                    <a:pt x="622491" y="965493"/>
                  </a:cubicBezTo>
                  <a:cubicBezTo>
                    <a:pt x="728907" y="1003061"/>
                    <a:pt x="774925" y="663690"/>
                    <a:pt x="779806" y="525461"/>
                  </a:cubicBezTo>
                  <a:cubicBezTo>
                    <a:pt x="784687" y="387232"/>
                    <a:pt x="578648" y="0"/>
                    <a:pt x="651776" y="1361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275856" y="2420888"/>
              <a:ext cx="1512168" cy="1512168"/>
              <a:chOff x="3275856" y="2420888"/>
              <a:chExt cx="1512168" cy="151216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36" name="Овал 35"/>
              <p:cNvSpPr/>
              <p:nvPr/>
            </p:nvSpPr>
            <p:spPr>
              <a:xfrm>
                <a:off x="3275856" y="2420888"/>
                <a:ext cx="1512168" cy="1512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419872" y="2564904"/>
                <a:ext cx="1224136" cy="1224136"/>
              </a:xfrm>
              <a:prstGeom prst="ellipse">
                <a:avLst/>
              </a:prstGeom>
              <a:solidFill>
                <a:srgbClr val="FFFF66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cxnSp>
        <p:nvCxnSpPr>
          <p:cNvPr id="8" name="Прямая соединительная линия 7"/>
          <p:cNvCxnSpPr/>
          <p:nvPr/>
        </p:nvCxnSpPr>
        <p:spPr>
          <a:xfrm>
            <a:off x="228600" y="2209800"/>
            <a:ext cx="8763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лако 11"/>
          <p:cNvSpPr/>
          <p:nvPr/>
        </p:nvSpPr>
        <p:spPr>
          <a:xfrm>
            <a:off x="1524000" y="457200"/>
            <a:ext cx="1752600" cy="6096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6096000" y="685800"/>
            <a:ext cx="2590800" cy="685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Documents and Settings\Пользователь\Рабочий стол\Одежда обувь\Сарафан силуэ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1823190" cy="2286000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Одежда обувь\Джинсы силуэт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133600"/>
            <a:ext cx="1374517" cy="2209800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Одежда обувь\Футболка силуэт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133600"/>
            <a:ext cx="1459966" cy="1447800"/>
          </a:xfrm>
          <a:prstGeom prst="rect">
            <a:avLst/>
          </a:prstGeom>
          <a:noFill/>
        </p:spPr>
      </p:pic>
      <p:pic>
        <p:nvPicPr>
          <p:cNvPr id="2057" name="Picture 9" descr="C:\Documents and Settings\Пользователь\Рабочий стол\Одежда обувь\Платье силуэ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4090">
            <a:off x="453008" y="2113585"/>
            <a:ext cx="1799060" cy="2269583"/>
          </a:xfrm>
          <a:prstGeom prst="rect">
            <a:avLst/>
          </a:prstGeom>
          <a:noFill/>
        </p:spPr>
      </p:pic>
      <p:pic>
        <p:nvPicPr>
          <p:cNvPr id="2058" name="Picture 10" descr="C:\Documents and Settings\Пользователь\Рабочий стол\Одежда обувь\Купальник силуэт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133600"/>
            <a:ext cx="914400" cy="1603716"/>
          </a:xfrm>
          <a:prstGeom prst="rect">
            <a:avLst/>
          </a:prstGeom>
          <a:noFill/>
        </p:spPr>
      </p:pic>
      <p:pic>
        <p:nvPicPr>
          <p:cNvPr id="2059" name="Picture 11" descr="C:\Documents and Settings\Пользователь\Рабочий стол\Одежда обувь\Юбка силуэт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133600"/>
            <a:ext cx="1428750" cy="11525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81000" y="5181600"/>
            <a:ext cx="8156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 внимательно рисунок. Определи одежду, которая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сушится на верёвке.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2057400" y="0"/>
            <a:ext cx="5715000" cy="1981200"/>
            <a:chOff x="683568" y="201477"/>
            <a:chExt cx="8018166" cy="2686008"/>
          </a:xfrm>
        </p:grpSpPr>
        <p:sp>
          <p:nvSpPr>
            <p:cNvPr id="39" name="Полилиния 38"/>
            <p:cNvSpPr/>
            <p:nvPr/>
          </p:nvSpPr>
          <p:spPr>
            <a:xfrm>
              <a:off x="683568" y="201477"/>
              <a:ext cx="8018166" cy="2686008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899592" y="620688"/>
              <a:ext cx="7488832" cy="1656184"/>
            </a:xfrm>
            <a:custGeom>
              <a:avLst/>
              <a:gdLst>
                <a:gd name="connsiteX0" fmla="*/ 0 w 6624736"/>
                <a:gd name="connsiteY0" fmla="*/ 720080 h 1440160"/>
                <a:gd name="connsiteX1" fmla="*/ 2608725 w 6624736"/>
                <a:gd name="connsiteY1" fmla="*/ 16439 h 1440160"/>
                <a:gd name="connsiteX2" fmla="*/ 3312369 w 6624736"/>
                <a:gd name="connsiteY2" fmla="*/ 4 h 1440160"/>
                <a:gd name="connsiteX3" fmla="*/ 4016015 w 6624736"/>
                <a:gd name="connsiteY3" fmla="*/ 16439 h 1440160"/>
                <a:gd name="connsiteX4" fmla="*/ 6624736 w 6624736"/>
                <a:gd name="connsiteY4" fmla="*/ 720090 h 1440160"/>
                <a:gd name="connsiteX5" fmla="*/ 4016013 w 6624736"/>
                <a:gd name="connsiteY5" fmla="*/ 1423735 h 1440160"/>
                <a:gd name="connsiteX6" fmla="*/ 3312368 w 6624736"/>
                <a:gd name="connsiteY6" fmla="*/ 1440170 h 1440160"/>
                <a:gd name="connsiteX7" fmla="*/ 2608722 w 6624736"/>
                <a:gd name="connsiteY7" fmla="*/ 1423735 h 1440160"/>
                <a:gd name="connsiteX8" fmla="*/ 0 w 6624736"/>
                <a:gd name="connsiteY8" fmla="*/ 720086 h 1440160"/>
                <a:gd name="connsiteX9" fmla="*/ 0 w 6624736"/>
                <a:gd name="connsiteY9" fmla="*/ 720080 h 1440160"/>
                <a:gd name="connsiteX0" fmla="*/ 10484 w 6635232"/>
                <a:gd name="connsiteY0" fmla="*/ 741339 h 1461429"/>
                <a:gd name="connsiteX1" fmla="*/ 1522652 w 6635232"/>
                <a:gd name="connsiteY1" fmla="*/ 165275 h 1461429"/>
                <a:gd name="connsiteX2" fmla="*/ 3322853 w 6635232"/>
                <a:gd name="connsiteY2" fmla="*/ 21263 h 1461429"/>
                <a:gd name="connsiteX3" fmla="*/ 4026499 w 6635232"/>
                <a:gd name="connsiteY3" fmla="*/ 37698 h 1461429"/>
                <a:gd name="connsiteX4" fmla="*/ 6635220 w 6635232"/>
                <a:gd name="connsiteY4" fmla="*/ 741349 h 1461429"/>
                <a:gd name="connsiteX5" fmla="*/ 4026497 w 6635232"/>
                <a:gd name="connsiteY5" fmla="*/ 1444994 h 1461429"/>
                <a:gd name="connsiteX6" fmla="*/ 3322852 w 6635232"/>
                <a:gd name="connsiteY6" fmla="*/ 1461429 h 1461429"/>
                <a:gd name="connsiteX7" fmla="*/ 2619206 w 6635232"/>
                <a:gd name="connsiteY7" fmla="*/ 1444994 h 1461429"/>
                <a:gd name="connsiteX8" fmla="*/ 10484 w 6635232"/>
                <a:gd name="connsiteY8" fmla="*/ 741345 h 1461429"/>
                <a:gd name="connsiteX9" fmla="*/ 10484 w 6635232"/>
                <a:gd name="connsiteY9" fmla="*/ 741339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72008 w 6696756"/>
                <a:gd name="connsiteY8" fmla="*/ 741345 h 1461429"/>
                <a:gd name="connsiteX9" fmla="*/ 0 w 6696756"/>
                <a:gd name="connsiteY9" fmla="*/ 525316 h 1461429"/>
                <a:gd name="connsiteX0" fmla="*/ 0 w 6696756"/>
                <a:gd name="connsiteY0" fmla="*/ 525316 h 1461429"/>
                <a:gd name="connsiteX1" fmla="*/ 1584176 w 6696756"/>
                <a:gd name="connsiteY1" fmla="*/ 165275 h 1461429"/>
                <a:gd name="connsiteX2" fmla="*/ 3384377 w 6696756"/>
                <a:gd name="connsiteY2" fmla="*/ 21263 h 1461429"/>
                <a:gd name="connsiteX3" fmla="*/ 4088023 w 6696756"/>
                <a:gd name="connsiteY3" fmla="*/ 37698 h 1461429"/>
                <a:gd name="connsiteX4" fmla="*/ 6696744 w 6696756"/>
                <a:gd name="connsiteY4" fmla="*/ 741349 h 1461429"/>
                <a:gd name="connsiteX5" fmla="*/ 4088021 w 6696756"/>
                <a:gd name="connsiteY5" fmla="*/ 1444994 h 1461429"/>
                <a:gd name="connsiteX6" fmla="*/ 3384376 w 6696756"/>
                <a:gd name="connsiteY6" fmla="*/ 1461429 h 1461429"/>
                <a:gd name="connsiteX7" fmla="*/ 2680730 w 6696756"/>
                <a:gd name="connsiteY7" fmla="*/ 1444994 h 1461429"/>
                <a:gd name="connsiteX8" fmla="*/ 288032 w 6696756"/>
                <a:gd name="connsiteY8" fmla="*/ 1029372 h 1461429"/>
                <a:gd name="connsiteX9" fmla="*/ 0 w 6696756"/>
                <a:gd name="connsiteY9" fmla="*/ 525316 h 1461429"/>
                <a:gd name="connsiteX0" fmla="*/ 0 w 6696756"/>
                <a:gd name="connsiteY0" fmla="*/ 525316 h 1506697"/>
                <a:gd name="connsiteX1" fmla="*/ 1584176 w 6696756"/>
                <a:gd name="connsiteY1" fmla="*/ 165275 h 1506697"/>
                <a:gd name="connsiteX2" fmla="*/ 3384377 w 6696756"/>
                <a:gd name="connsiteY2" fmla="*/ 21263 h 1506697"/>
                <a:gd name="connsiteX3" fmla="*/ 4088023 w 6696756"/>
                <a:gd name="connsiteY3" fmla="*/ 37698 h 1506697"/>
                <a:gd name="connsiteX4" fmla="*/ 6696744 w 6696756"/>
                <a:gd name="connsiteY4" fmla="*/ 741349 h 1506697"/>
                <a:gd name="connsiteX5" fmla="*/ 4088021 w 6696756"/>
                <a:gd name="connsiteY5" fmla="*/ 1444994 h 1506697"/>
                <a:gd name="connsiteX6" fmla="*/ 3384376 w 6696756"/>
                <a:gd name="connsiteY6" fmla="*/ 1461429 h 1506697"/>
                <a:gd name="connsiteX7" fmla="*/ 1728192 w 6696756"/>
                <a:gd name="connsiteY7" fmla="*/ 1173388 h 1506697"/>
                <a:gd name="connsiteX8" fmla="*/ 288032 w 6696756"/>
                <a:gd name="connsiteY8" fmla="*/ 1029372 h 1506697"/>
                <a:gd name="connsiteX9" fmla="*/ 0 w 6696756"/>
                <a:gd name="connsiteY9" fmla="*/ 525316 h 1506697"/>
                <a:gd name="connsiteX0" fmla="*/ 0 w 6696756"/>
                <a:gd name="connsiteY0" fmla="*/ 525316 h 1455919"/>
                <a:gd name="connsiteX1" fmla="*/ 1584176 w 6696756"/>
                <a:gd name="connsiteY1" fmla="*/ 165275 h 1455919"/>
                <a:gd name="connsiteX2" fmla="*/ 3384377 w 6696756"/>
                <a:gd name="connsiteY2" fmla="*/ 21263 h 1455919"/>
                <a:gd name="connsiteX3" fmla="*/ 4088023 w 6696756"/>
                <a:gd name="connsiteY3" fmla="*/ 37698 h 1455919"/>
                <a:gd name="connsiteX4" fmla="*/ 6696744 w 6696756"/>
                <a:gd name="connsiteY4" fmla="*/ 741349 h 1455919"/>
                <a:gd name="connsiteX5" fmla="*/ 4088021 w 6696756"/>
                <a:gd name="connsiteY5" fmla="*/ 1444994 h 1455919"/>
                <a:gd name="connsiteX6" fmla="*/ 3456384 w 6696756"/>
                <a:gd name="connsiteY6" fmla="*/ 1389412 h 1455919"/>
                <a:gd name="connsiteX7" fmla="*/ 1728192 w 6696756"/>
                <a:gd name="connsiteY7" fmla="*/ 1173388 h 1455919"/>
                <a:gd name="connsiteX8" fmla="*/ 288032 w 6696756"/>
                <a:gd name="connsiteY8" fmla="*/ 1029372 h 1455919"/>
                <a:gd name="connsiteX9" fmla="*/ 0 w 6696756"/>
                <a:gd name="connsiteY9" fmla="*/ 525316 h 1455919"/>
                <a:gd name="connsiteX0" fmla="*/ 0 w 6696756"/>
                <a:gd name="connsiteY0" fmla="*/ 525316 h 1413415"/>
                <a:gd name="connsiteX1" fmla="*/ 1584176 w 6696756"/>
                <a:gd name="connsiteY1" fmla="*/ 165275 h 1413415"/>
                <a:gd name="connsiteX2" fmla="*/ 3384377 w 6696756"/>
                <a:gd name="connsiteY2" fmla="*/ 21263 h 1413415"/>
                <a:gd name="connsiteX3" fmla="*/ 4088023 w 6696756"/>
                <a:gd name="connsiteY3" fmla="*/ 37698 h 1413415"/>
                <a:gd name="connsiteX4" fmla="*/ 6696744 w 6696756"/>
                <a:gd name="connsiteY4" fmla="*/ 741349 h 1413415"/>
                <a:gd name="connsiteX5" fmla="*/ 4896544 w 6696756"/>
                <a:gd name="connsiteY5" fmla="*/ 1317404 h 1413415"/>
                <a:gd name="connsiteX6" fmla="*/ 3456384 w 6696756"/>
                <a:gd name="connsiteY6" fmla="*/ 1389412 h 1413415"/>
                <a:gd name="connsiteX7" fmla="*/ 1728192 w 6696756"/>
                <a:gd name="connsiteY7" fmla="*/ 1173388 h 1413415"/>
                <a:gd name="connsiteX8" fmla="*/ 288032 w 6696756"/>
                <a:gd name="connsiteY8" fmla="*/ 1029372 h 1413415"/>
                <a:gd name="connsiteX9" fmla="*/ 0 w 6696756"/>
                <a:gd name="connsiteY9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013276 w 7017619"/>
                <a:gd name="connsiteY5" fmla="*/ 1203848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7017619"/>
                <a:gd name="connsiteY0" fmla="*/ 525316 h 1413415"/>
                <a:gd name="connsiteX1" fmla="*/ 1584176 w 7017619"/>
                <a:gd name="connsiteY1" fmla="*/ 165275 h 1413415"/>
                <a:gd name="connsiteX2" fmla="*/ 3384377 w 7017619"/>
                <a:gd name="connsiteY2" fmla="*/ 21263 h 1413415"/>
                <a:gd name="connsiteX3" fmla="*/ 4088023 w 7017619"/>
                <a:gd name="connsiteY3" fmla="*/ 37698 h 1413415"/>
                <a:gd name="connsiteX4" fmla="*/ 6696744 w 7017619"/>
                <a:gd name="connsiteY4" fmla="*/ 741349 h 1413415"/>
                <a:gd name="connsiteX5" fmla="*/ 6624736 w 7017619"/>
                <a:gd name="connsiteY5" fmla="*/ 1317404 h 1413415"/>
                <a:gd name="connsiteX6" fmla="*/ 4896544 w 7017619"/>
                <a:gd name="connsiteY6" fmla="*/ 1317404 h 1413415"/>
                <a:gd name="connsiteX7" fmla="*/ 3456384 w 7017619"/>
                <a:gd name="connsiteY7" fmla="*/ 1389412 h 1413415"/>
                <a:gd name="connsiteX8" fmla="*/ 1728192 w 7017619"/>
                <a:gd name="connsiteY8" fmla="*/ 1173388 h 1413415"/>
                <a:gd name="connsiteX9" fmla="*/ 288032 w 7017619"/>
                <a:gd name="connsiteY9" fmla="*/ 1029372 h 1413415"/>
                <a:gd name="connsiteX10" fmla="*/ 0 w 7017619"/>
                <a:gd name="connsiteY10" fmla="*/ 525316 h 1413415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6480720 w 6888765"/>
                <a:gd name="connsiteY4" fmla="*/ 453308 h 1461420"/>
                <a:gd name="connsiteX5" fmla="*/ 6624736 w 6888765"/>
                <a:gd name="connsiteY5" fmla="*/ 1317404 h 1461420"/>
                <a:gd name="connsiteX6" fmla="*/ 4896544 w 6888765"/>
                <a:gd name="connsiteY6" fmla="*/ 1317404 h 1461420"/>
                <a:gd name="connsiteX7" fmla="*/ 3456384 w 6888765"/>
                <a:gd name="connsiteY7" fmla="*/ 1389412 h 1461420"/>
                <a:gd name="connsiteX8" fmla="*/ 1728192 w 6888765"/>
                <a:gd name="connsiteY8" fmla="*/ 1173388 h 1461420"/>
                <a:gd name="connsiteX9" fmla="*/ 288032 w 6888765"/>
                <a:gd name="connsiteY9" fmla="*/ 1029372 h 1461420"/>
                <a:gd name="connsiteX10" fmla="*/ 0 w 6888765"/>
                <a:gd name="connsiteY10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194126 w 6888765"/>
                <a:gd name="connsiteY4" fmla="*/ 7989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525316 h 1461420"/>
                <a:gd name="connsiteX1" fmla="*/ 1584176 w 6888765"/>
                <a:gd name="connsiteY1" fmla="*/ 165275 h 1461420"/>
                <a:gd name="connsiteX2" fmla="*/ 3384377 w 6888765"/>
                <a:gd name="connsiteY2" fmla="*/ 21263 h 1461420"/>
                <a:gd name="connsiteX3" fmla="*/ 4088023 w 6888765"/>
                <a:gd name="connsiteY3" fmla="*/ 37698 h 1461420"/>
                <a:gd name="connsiteX4" fmla="*/ 5256584 w 6888765"/>
                <a:gd name="connsiteY4" fmla="*/ 453307 h 1461420"/>
                <a:gd name="connsiteX5" fmla="*/ 6480720 w 6888765"/>
                <a:gd name="connsiteY5" fmla="*/ 453308 h 1461420"/>
                <a:gd name="connsiteX6" fmla="*/ 6624736 w 6888765"/>
                <a:gd name="connsiteY6" fmla="*/ 1317404 h 1461420"/>
                <a:gd name="connsiteX7" fmla="*/ 4896544 w 6888765"/>
                <a:gd name="connsiteY7" fmla="*/ 1317404 h 1461420"/>
                <a:gd name="connsiteX8" fmla="*/ 3456384 w 6888765"/>
                <a:gd name="connsiteY8" fmla="*/ 1389412 h 1461420"/>
                <a:gd name="connsiteX9" fmla="*/ 1728192 w 6888765"/>
                <a:gd name="connsiteY9" fmla="*/ 1173388 h 1461420"/>
                <a:gd name="connsiteX10" fmla="*/ 288032 w 6888765"/>
                <a:gd name="connsiteY10" fmla="*/ 1029372 h 1461420"/>
                <a:gd name="connsiteX11" fmla="*/ 0 w 6888765"/>
                <a:gd name="connsiteY11" fmla="*/ 525316 h 1461420"/>
                <a:gd name="connsiteX0" fmla="*/ 0 w 6888765"/>
                <a:gd name="connsiteY0" fmla="*/ 497390 h 1433494"/>
                <a:gd name="connsiteX1" fmla="*/ 1584176 w 6888765"/>
                <a:gd name="connsiteY1" fmla="*/ 137349 h 1433494"/>
                <a:gd name="connsiteX2" fmla="*/ 2808312 w 6888765"/>
                <a:gd name="connsiteY2" fmla="*/ 209357 h 1433494"/>
                <a:gd name="connsiteX3" fmla="*/ 4088023 w 6888765"/>
                <a:gd name="connsiteY3" fmla="*/ 9772 h 1433494"/>
                <a:gd name="connsiteX4" fmla="*/ 5256584 w 6888765"/>
                <a:gd name="connsiteY4" fmla="*/ 425381 h 1433494"/>
                <a:gd name="connsiteX5" fmla="*/ 6480720 w 6888765"/>
                <a:gd name="connsiteY5" fmla="*/ 425382 h 1433494"/>
                <a:gd name="connsiteX6" fmla="*/ 6624736 w 6888765"/>
                <a:gd name="connsiteY6" fmla="*/ 1289478 h 1433494"/>
                <a:gd name="connsiteX7" fmla="*/ 4896544 w 6888765"/>
                <a:gd name="connsiteY7" fmla="*/ 1289478 h 1433494"/>
                <a:gd name="connsiteX8" fmla="*/ 3456384 w 6888765"/>
                <a:gd name="connsiteY8" fmla="*/ 1361486 h 1433494"/>
                <a:gd name="connsiteX9" fmla="*/ 1728192 w 6888765"/>
                <a:gd name="connsiteY9" fmla="*/ 1145462 h 1433494"/>
                <a:gd name="connsiteX10" fmla="*/ 288032 w 6888765"/>
                <a:gd name="connsiteY10" fmla="*/ 1001446 h 1433494"/>
                <a:gd name="connsiteX11" fmla="*/ 0 w 688876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3322852 w 7403305"/>
                <a:gd name="connsiteY2" fmla="*/ 209357 h 1433494"/>
                <a:gd name="connsiteX3" fmla="*/ 4602563 w 7403305"/>
                <a:gd name="connsiteY3" fmla="*/ 9772 h 1433494"/>
                <a:gd name="connsiteX4" fmla="*/ 5771124 w 7403305"/>
                <a:gd name="connsiteY4" fmla="*/ 425381 h 1433494"/>
                <a:gd name="connsiteX5" fmla="*/ 6995260 w 7403305"/>
                <a:gd name="connsiteY5" fmla="*/ 425382 h 1433494"/>
                <a:gd name="connsiteX6" fmla="*/ 7139276 w 7403305"/>
                <a:gd name="connsiteY6" fmla="*/ 1289478 h 1433494"/>
                <a:gd name="connsiteX7" fmla="*/ 5411084 w 7403305"/>
                <a:gd name="connsiteY7" fmla="*/ 1289478 h 1433494"/>
                <a:gd name="connsiteX8" fmla="*/ 3970924 w 7403305"/>
                <a:gd name="connsiteY8" fmla="*/ 1361486 h 1433494"/>
                <a:gd name="connsiteX9" fmla="*/ 2242732 w 7403305"/>
                <a:gd name="connsiteY9" fmla="*/ 1145462 h 1433494"/>
                <a:gd name="connsiteX10" fmla="*/ 802572 w 7403305"/>
                <a:gd name="connsiteY10" fmla="*/ 1001446 h 1433494"/>
                <a:gd name="connsiteX11" fmla="*/ 514540 w 7403305"/>
                <a:gd name="connsiteY11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527316 w 7403305"/>
                <a:gd name="connsiteY2" fmla="*/ 185321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514540 w 7403305"/>
                <a:gd name="connsiteY0" fmla="*/ 497390 h 1433494"/>
                <a:gd name="connsiteX1" fmla="*/ 1522652 w 7403305"/>
                <a:gd name="connsiteY1" fmla="*/ 137349 h 1433494"/>
                <a:gd name="connsiteX2" fmla="*/ 2314740 w 7403305"/>
                <a:gd name="connsiteY2" fmla="*/ 209357 h 1433494"/>
                <a:gd name="connsiteX3" fmla="*/ 3322852 w 7403305"/>
                <a:gd name="connsiteY3" fmla="*/ 209357 h 1433494"/>
                <a:gd name="connsiteX4" fmla="*/ 4602563 w 7403305"/>
                <a:gd name="connsiteY4" fmla="*/ 9772 h 1433494"/>
                <a:gd name="connsiteX5" fmla="*/ 5771124 w 7403305"/>
                <a:gd name="connsiteY5" fmla="*/ 425381 h 1433494"/>
                <a:gd name="connsiteX6" fmla="*/ 6995260 w 7403305"/>
                <a:gd name="connsiteY6" fmla="*/ 425382 h 1433494"/>
                <a:gd name="connsiteX7" fmla="*/ 7139276 w 7403305"/>
                <a:gd name="connsiteY7" fmla="*/ 1289478 h 1433494"/>
                <a:gd name="connsiteX8" fmla="*/ 5411084 w 7403305"/>
                <a:gd name="connsiteY8" fmla="*/ 1289478 h 1433494"/>
                <a:gd name="connsiteX9" fmla="*/ 3970924 w 7403305"/>
                <a:gd name="connsiteY9" fmla="*/ 1361486 h 1433494"/>
                <a:gd name="connsiteX10" fmla="*/ 2242732 w 7403305"/>
                <a:gd name="connsiteY10" fmla="*/ 1145462 h 1433494"/>
                <a:gd name="connsiteX11" fmla="*/ 802572 w 7403305"/>
                <a:gd name="connsiteY11" fmla="*/ 1001446 h 1433494"/>
                <a:gd name="connsiteX12" fmla="*/ 514540 w 7403305"/>
                <a:gd name="connsiteY12" fmla="*/ 497390 h 1433494"/>
                <a:gd name="connsiteX0" fmla="*/ 658556 w 7547321"/>
                <a:gd name="connsiteY0" fmla="*/ 497390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658556 w 7547321"/>
                <a:gd name="connsiteY12" fmla="*/ 497390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946588 w 7547321"/>
                <a:gd name="connsiteY11" fmla="*/ 1001446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2386748 w 7547321"/>
                <a:gd name="connsiteY10" fmla="*/ 1145462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433494"/>
                <a:gd name="connsiteX1" fmla="*/ 1522652 w 7547321"/>
                <a:gd name="connsiteY1" fmla="*/ 137349 h 1433494"/>
                <a:gd name="connsiteX2" fmla="*/ 2458756 w 7547321"/>
                <a:gd name="connsiteY2" fmla="*/ 209357 h 1433494"/>
                <a:gd name="connsiteX3" fmla="*/ 3466868 w 7547321"/>
                <a:gd name="connsiteY3" fmla="*/ 209357 h 1433494"/>
                <a:gd name="connsiteX4" fmla="*/ 4746579 w 7547321"/>
                <a:gd name="connsiteY4" fmla="*/ 9772 h 1433494"/>
                <a:gd name="connsiteX5" fmla="*/ 5915140 w 7547321"/>
                <a:gd name="connsiteY5" fmla="*/ 425381 h 1433494"/>
                <a:gd name="connsiteX6" fmla="*/ 7139276 w 7547321"/>
                <a:gd name="connsiteY6" fmla="*/ 425382 h 1433494"/>
                <a:gd name="connsiteX7" fmla="*/ 7283292 w 7547321"/>
                <a:gd name="connsiteY7" fmla="*/ 1289478 h 1433494"/>
                <a:gd name="connsiteX8" fmla="*/ 5555100 w 7547321"/>
                <a:gd name="connsiteY8" fmla="*/ 1289478 h 1433494"/>
                <a:gd name="connsiteX9" fmla="*/ 4114940 w 7547321"/>
                <a:gd name="connsiteY9" fmla="*/ 1361486 h 1433494"/>
                <a:gd name="connsiteX10" fmla="*/ 1882692 w 7547321"/>
                <a:gd name="connsiteY10" fmla="*/ 1145461 h 1433494"/>
                <a:gd name="connsiteX11" fmla="*/ 802572 w 7547321"/>
                <a:gd name="connsiteY11" fmla="*/ 857429 h 1433494"/>
                <a:gd name="connsiteX12" fmla="*/ 154500 w 7547321"/>
                <a:gd name="connsiteY12" fmla="*/ 641405 h 1433494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690319"/>
                <a:gd name="connsiteX1" fmla="*/ 1522652 w 7547321"/>
                <a:gd name="connsiteY1" fmla="*/ 137349 h 1690319"/>
                <a:gd name="connsiteX2" fmla="*/ 2458756 w 7547321"/>
                <a:gd name="connsiteY2" fmla="*/ 209357 h 1690319"/>
                <a:gd name="connsiteX3" fmla="*/ 3466868 w 7547321"/>
                <a:gd name="connsiteY3" fmla="*/ 209357 h 1690319"/>
                <a:gd name="connsiteX4" fmla="*/ 4746579 w 7547321"/>
                <a:gd name="connsiteY4" fmla="*/ 9772 h 1690319"/>
                <a:gd name="connsiteX5" fmla="*/ 5915140 w 7547321"/>
                <a:gd name="connsiteY5" fmla="*/ 425381 h 1690319"/>
                <a:gd name="connsiteX6" fmla="*/ 7139276 w 7547321"/>
                <a:gd name="connsiteY6" fmla="*/ 425382 h 1690319"/>
                <a:gd name="connsiteX7" fmla="*/ 7283292 w 7547321"/>
                <a:gd name="connsiteY7" fmla="*/ 1289478 h 1690319"/>
                <a:gd name="connsiteX8" fmla="*/ 5555100 w 7547321"/>
                <a:gd name="connsiteY8" fmla="*/ 1289478 h 1690319"/>
                <a:gd name="connsiteX9" fmla="*/ 4114940 w 7547321"/>
                <a:gd name="connsiteY9" fmla="*/ 1361486 h 1690319"/>
                <a:gd name="connsiteX10" fmla="*/ 1882692 w 7547321"/>
                <a:gd name="connsiteY10" fmla="*/ 1145461 h 1690319"/>
                <a:gd name="connsiteX11" fmla="*/ 802572 w 7547321"/>
                <a:gd name="connsiteY11" fmla="*/ 857429 h 1690319"/>
                <a:gd name="connsiteX12" fmla="*/ 154500 w 7547321"/>
                <a:gd name="connsiteY12" fmla="*/ 641405 h 1690319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154500 w 7547321"/>
                <a:gd name="connsiteY0" fmla="*/ 641405 h 1834335"/>
                <a:gd name="connsiteX1" fmla="*/ 1522652 w 7547321"/>
                <a:gd name="connsiteY1" fmla="*/ 137349 h 1834335"/>
                <a:gd name="connsiteX2" fmla="*/ 2458756 w 7547321"/>
                <a:gd name="connsiteY2" fmla="*/ 209357 h 1834335"/>
                <a:gd name="connsiteX3" fmla="*/ 3466868 w 7547321"/>
                <a:gd name="connsiteY3" fmla="*/ 209357 h 1834335"/>
                <a:gd name="connsiteX4" fmla="*/ 4746579 w 7547321"/>
                <a:gd name="connsiteY4" fmla="*/ 9772 h 1834335"/>
                <a:gd name="connsiteX5" fmla="*/ 5915140 w 7547321"/>
                <a:gd name="connsiteY5" fmla="*/ 425381 h 1834335"/>
                <a:gd name="connsiteX6" fmla="*/ 7139276 w 7547321"/>
                <a:gd name="connsiteY6" fmla="*/ 425382 h 1834335"/>
                <a:gd name="connsiteX7" fmla="*/ 7283292 w 7547321"/>
                <a:gd name="connsiteY7" fmla="*/ 1289478 h 1834335"/>
                <a:gd name="connsiteX8" fmla="*/ 5555100 w 7547321"/>
                <a:gd name="connsiteY8" fmla="*/ 1289478 h 1834335"/>
                <a:gd name="connsiteX9" fmla="*/ 4114940 w 7547321"/>
                <a:gd name="connsiteY9" fmla="*/ 1361486 h 1834335"/>
                <a:gd name="connsiteX10" fmla="*/ 2098716 w 7547321"/>
                <a:gd name="connsiteY10" fmla="*/ 1289477 h 1834335"/>
                <a:gd name="connsiteX11" fmla="*/ 802572 w 7547321"/>
                <a:gd name="connsiteY11" fmla="*/ 857429 h 1834335"/>
                <a:gd name="connsiteX12" fmla="*/ 154500 w 7547321"/>
                <a:gd name="connsiteY12" fmla="*/ 641405 h 1834335"/>
                <a:gd name="connsiteX0" fmla="*/ 370524 w 7763345"/>
                <a:gd name="connsiteY0" fmla="*/ 641405 h 1834335"/>
                <a:gd name="connsiteX1" fmla="*/ 1522652 w 7763345"/>
                <a:gd name="connsiteY1" fmla="*/ 209357 h 1834335"/>
                <a:gd name="connsiteX2" fmla="*/ 2674780 w 7763345"/>
                <a:gd name="connsiteY2" fmla="*/ 209357 h 1834335"/>
                <a:gd name="connsiteX3" fmla="*/ 3682892 w 7763345"/>
                <a:gd name="connsiteY3" fmla="*/ 209357 h 1834335"/>
                <a:gd name="connsiteX4" fmla="*/ 4962603 w 7763345"/>
                <a:gd name="connsiteY4" fmla="*/ 9772 h 1834335"/>
                <a:gd name="connsiteX5" fmla="*/ 6131164 w 7763345"/>
                <a:gd name="connsiteY5" fmla="*/ 425381 h 1834335"/>
                <a:gd name="connsiteX6" fmla="*/ 7355300 w 7763345"/>
                <a:gd name="connsiteY6" fmla="*/ 425382 h 1834335"/>
                <a:gd name="connsiteX7" fmla="*/ 7499316 w 7763345"/>
                <a:gd name="connsiteY7" fmla="*/ 1289478 h 1834335"/>
                <a:gd name="connsiteX8" fmla="*/ 5771124 w 7763345"/>
                <a:gd name="connsiteY8" fmla="*/ 1289478 h 1834335"/>
                <a:gd name="connsiteX9" fmla="*/ 4330964 w 7763345"/>
                <a:gd name="connsiteY9" fmla="*/ 1361486 h 1834335"/>
                <a:gd name="connsiteX10" fmla="*/ 2314740 w 7763345"/>
                <a:gd name="connsiteY10" fmla="*/ 1289477 h 1834335"/>
                <a:gd name="connsiteX11" fmla="*/ 1018596 w 7763345"/>
                <a:gd name="connsiteY11" fmla="*/ 857429 h 1834335"/>
                <a:gd name="connsiteX12" fmla="*/ 370524 w 7763345"/>
                <a:gd name="connsiteY12" fmla="*/ 641405 h 1834335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959962 h 2152892"/>
                <a:gd name="connsiteX1" fmla="*/ 1303157 w 7543850"/>
                <a:gd name="connsiteY1" fmla="*/ 527914 h 2152892"/>
                <a:gd name="connsiteX2" fmla="*/ 2455285 w 7543850"/>
                <a:gd name="connsiteY2" fmla="*/ 527914 h 2152892"/>
                <a:gd name="connsiteX3" fmla="*/ 3463397 w 7543850"/>
                <a:gd name="connsiteY3" fmla="*/ 527914 h 2152892"/>
                <a:gd name="connsiteX4" fmla="*/ 4743108 w 7543850"/>
                <a:gd name="connsiteY4" fmla="*/ 328329 h 2152892"/>
                <a:gd name="connsiteX5" fmla="*/ 5911669 w 7543850"/>
                <a:gd name="connsiteY5" fmla="*/ 743938 h 2152892"/>
                <a:gd name="connsiteX6" fmla="*/ 7135805 w 7543850"/>
                <a:gd name="connsiteY6" fmla="*/ 743939 h 2152892"/>
                <a:gd name="connsiteX7" fmla="*/ 7279821 w 7543850"/>
                <a:gd name="connsiteY7" fmla="*/ 1608035 h 2152892"/>
                <a:gd name="connsiteX8" fmla="*/ 5551629 w 7543850"/>
                <a:gd name="connsiteY8" fmla="*/ 1608035 h 2152892"/>
                <a:gd name="connsiteX9" fmla="*/ 4111469 w 7543850"/>
                <a:gd name="connsiteY9" fmla="*/ 1680043 h 2152892"/>
                <a:gd name="connsiteX10" fmla="*/ 2095245 w 7543850"/>
                <a:gd name="connsiteY10" fmla="*/ 1608034 h 2152892"/>
                <a:gd name="connsiteX11" fmla="*/ 799101 w 7543850"/>
                <a:gd name="connsiteY11" fmla="*/ 1175986 h 2152892"/>
                <a:gd name="connsiteX12" fmla="*/ 151029 w 7543850"/>
                <a:gd name="connsiteY12" fmla="*/ 959962 h 2152892"/>
                <a:gd name="connsiteX0" fmla="*/ 151029 w 7543850"/>
                <a:gd name="connsiteY0" fmla="*/ 722834 h 1915764"/>
                <a:gd name="connsiteX1" fmla="*/ 1303157 w 7543850"/>
                <a:gd name="connsiteY1" fmla="*/ 290786 h 1915764"/>
                <a:gd name="connsiteX2" fmla="*/ 2455285 w 7543850"/>
                <a:gd name="connsiteY2" fmla="*/ 290786 h 1915764"/>
                <a:gd name="connsiteX3" fmla="*/ 3463397 w 7543850"/>
                <a:gd name="connsiteY3" fmla="*/ 290786 h 1915764"/>
                <a:gd name="connsiteX4" fmla="*/ 4743108 w 7543850"/>
                <a:gd name="connsiteY4" fmla="*/ 91201 h 1915764"/>
                <a:gd name="connsiteX5" fmla="*/ 5911669 w 7543850"/>
                <a:gd name="connsiteY5" fmla="*/ 506810 h 1915764"/>
                <a:gd name="connsiteX6" fmla="*/ 7135805 w 7543850"/>
                <a:gd name="connsiteY6" fmla="*/ 506811 h 1915764"/>
                <a:gd name="connsiteX7" fmla="*/ 7279821 w 7543850"/>
                <a:gd name="connsiteY7" fmla="*/ 1370907 h 1915764"/>
                <a:gd name="connsiteX8" fmla="*/ 5551629 w 7543850"/>
                <a:gd name="connsiteY8" fmla="*/ 1370907 h 1915764"/>
                <a:gd name="connsiteX9" fmla="*/ 4111469 w 7543850"/>
                <a:gd name="connsiteY9" fmla="*/ 1442915 h 1915764"/>
                <a:gd name="connsiteX10" fmla="*/ 2095245 w 7543850"/>
                <a:gd name="connsiteY10" fmla="*/ 1370906 h 1915764"/>
                <a:gd name="connsiteX11" fmla="*/ 799101 w 7543850"/>
                <a:gd name="connsiteY11" fmla="*/ 938858 h 1915764"/>
                <a:gd name="connsiteX12" fmla="*/ 151029 w 7543850"/>
                <a:gd name="connsiteY12" fmla="*/ 722834 h 1915764"/>
                <a:gd name="connsiteX0" fmla="*/ 151029 w 7543850"/>
                <a:gd name="connsiteY0" fmla="*/ 805458 h 1998388"/>
                <a:gd name="connsiteX1" fmla="*/ 1303157 w 7543850"/>
                <a:gd name="connsiteY1" fmla="*/ 373410 h 1998388"/>
                <a:gd name="connsiteX2" fmla="*/ 2455284 w 7543850"/>
                <a:gd name="connsiteY2" fmla="*/ 157386 h 1998388"/>
                <a:gd name="connsiteX3" fmla="*/ 3463397 w 7543850"/>
                <a:gd name="connsiteY3" fmla="*/ 373410 h 1998388"/>
                <a:gd name="connsiteX4" fmla="*/ 4743108 w 7543850"/>
                <a:gd name="connsiteY4" fmla="*/ 173825 h 1998388"/>
                <a:gd name="connsiteX5" fmla="*/ 5911669 w 7543850"/>
                <a:gd name="connsiteY5" fmla="*/ 589434 h 1998388"/>
                <a:gd name="connsiteX6" fmla="*/ 7135805 w 7543850"/>
                <a:gd name="connsiteY6" fmla="*/ 589435 h 1998388"/>
                <a:gd name="connsiteX7" fmla="*/ 7279821 w 7543850"/>
                <a:gd name="connsiteY7" fmla="*/ 1453531 h 1998388"/>
                <a:gd name="connsiteX8" fmla="*/ 5551629 w 7543850"/>
                <a:gd name="connsiteY8" fmla="*/ 1453531 h 1998388"/>
                <a:gd name="connsiteX9" fmla="*/ 4111469 w 7543850"/>
                <a:gd name="connsiteY9" fmla="*/ 1525539 h 1998388"/>
                <a:gd name="connsiteX10" fmla="*/ 2095245 w 7543850"/>
                <a:gd name="connsiteY10" fmla="*/ 1453530 h 1998388"/>
                <a:gd name="connsiteX11" fmla="*/ 799101 w 7543850"/>
                <a:gd name="connsiteY11" fmla="*/ 1021482 h 1998388"/>
                <a:gd name="connsiteX12" fmla="*/ 151029 w 7543850"/>
                <a:gd name="connsiteY12" fmla="*/ 805458 h 1998388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031348 w 7543850"/>
                <a:gd name="connsiteY3" fmla="*/ 125042 h 2110059"/>
                <a:gd name="connsiteX4" fmla="*/ 3463397 w 7543850"/>
                <a:gd name="connsiteY4" fmla="*/ 485081 h 2110059"/>
                <a:gd name="connsiteX5" fmla="*/ 4743108 w 7543850"/>
                <a:gd name="connsiteY5" fmla="*/ 285496 h 2110059"/>
                <a:gd name="connsiteX6" fmla="*/ 5911669 w 7543850"/>
                <a:gd name="connsiteY6" fmla="*/ 701105 h 2110059"/>
                <a:gd name="connsiteX7" fmla="*/ 7135805 w 7543850"/>
                <a:gd name="connsiteY7" fmla="*/ 701106 h 2110059"/>
                <a:gd name="connsiteX8" fmla="*/ 7279821 w 7543850"/>
                <a:gd name="connsiteY8" fmla="*/ 1565202 h 2110059"/>
                <a:gd name="connsiteX9" fmla="*/ 5551629 w 7543850"/>
                <a:gd name="connsiteY9" fmla="*/ 1565202 h 2110059"/>
                <a:gd name="connsiteX10" fmla="*/ 4111469 w 7543850"/>
                <a:gd name="connsiteY10" fmla="*/ 1637210 h 2110059"/>
                <a:gd name="connsiteX11" fmla="*/ 2095245 w 7543850"/>
                <a:gd name="connsiteY11" fmla="*/ 1565201 h 2110059"/>
                <a:gd name="connsiteX12" fmla="*/ 799101 w 7543850"/>
                <a:gd name="connsiteY12" fmla="*/ 1133153 h 2110059"/>
                <a:gd name="connsiteX13" fmla="*/ 151029 w 7543850"/>
                <a:gd name="connsiteY13" fmla="*/ 917129 h 2110059"/>
                <a:gd name="connsiteX0" fmla="*/ 151029 w 7543850"/>
                <a:gd name="connsiteY0" fmla="*/ 917129 h 2110059"/>
                <a:gd name="connsiteX1" fmla="*/ 1303157 w 7543850"/>
                <a:gd name="connsiteY1" fmla="*/ 485081 h 2110059"/>
                <a:gd name="connsiteX2" fmla="*/ 2455284 w 7543850"/>
                <a:gd name="connsiteY2" fmla="*/ 269057 h 2110059"/>
                <a:gd name="connsiteX3" fmla="*/ 3463397 w 7543850"/>
                <a:gd name="connsiteY3" fmla="*/ 485081 h 2110059"/>
                <a:gd name="connsiteX4" fmla="*/ 4743108 w 7543850"/>
                <a:gd name="connsiteY4" fmla="*/ 285496 h 2110059"/>
                <a:gd name="connsiteX5" fmla="*/ 5911669 w 7543850"/>
                <a:gd name="connsiteY5" fmla="*/ 701105 h 2110059"/>
                <a:gd name="connsiteX6" fmla="*/ 7135805 w 7543850"/>
                <a:gd name="connsiteY6" fmla="*/ 701106 h 2110059"/>
                <a:gd name="connsiteX7" fmla="*/ 7279821 w 7543850"/>
                <a:gd name="connsiteY7" fmla="*/ 1565202 h 2110059"/>
                <a:gd name="connsiteX8" fmla="*/ 5551629 w 7543850"/>
                <a:gd name="connsiteY8" fmla="*/ 1565202 h 2110059"/>
                <a:gd name="connsiteX9" fmla="*/ 4111469 w 7543850"/>
                <a:gd name="connsiteY9" fmla="*/ 1637210 h 2110059"/>
                <a:gd name="connsiteX10" fmla="*/ 2095245 w 7543850"/>
                <a:gd name="connsiteY10" fmla="*/ 1565201 h 2110059"/>
                <a:gd name="connsiteX11" fmla="*/ 799101 w 7543850"/>
                <a:gd name="connsiteY11" fmla="*/ 1133153 h 2110059"/>
                <a:gd name="connsiteX12" fmla="*/ 151029 w 7543850"/>
                <a:gd name="connsiteY12" fmla="*/ 917129 h 2110059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067283 h 2260213"/>
                <a:gd name="connsiteX1" fmla="*/ 1303157 w 7543850"/>
                <a:gd name="connsiteY1" fmla="*/ 635235 h 2260213"/>
                <a:gd name="connsiteX2" fmla="*/ 2455284 w 7543850"/>
                <a:gd name="connsiteY2" fmla="*/ 419211 h 2260213"/>
                <a:gd name="connsiteX3" fmla="*/ 3463397 w 7543850"/>
                <a:gd name="connsiteY3" fmla="*/ 635235 h 2260213"/>
                <a:gd name="connsiteX4" fmla="*/ 4743108 w 7543850"/>
                <a:gd name="connsiteY4" fmla="*/ 435650 h 2260213"/>
                <a:gd name="connsiteX5" fmla="*/ 5911669 w 7543850"/>
                <a:gd name="connsiteY5" fmla="*/ 851259 h 2260213"/>
                <a:gd name="connsiteX6" fmla="*/ 7135805 w 7543850"/>
                <a:gd name="connsiteY6" fmla="*/ 851260 h 2260213"/>
                <a:gd name="connsiteX7" fmla="*/ 7279821 w 7543850"/>
                <a:gd name="connsiteY7" fmla="*/ 1715356 h 2260213"/>
                <a:gd name="connsiteX8" fmla="*/ 5551629 w 7543850"/>
                <a:gd name="connsiteY8" fmla="*/ 1715356 h 2260213"/>
                <a:gd name="connsiteX9" fmla="*/ 4111469 w 7543850"/>
                <a:gd name="connsiteY9" fmla="*/ 1787364 h 2260213"/>
                <a:gd name="connsiteX10" fmla="*/ 2095245 w 7543850"/>
                <a:gd name="connsiteY10" fmla="*/ 1715355 h 2260213"/>
                <a:gd name="connsiteX11" fmla="*/ 799101 w 7543850"/>
                <a:gd name="connsiteY11" fmla="*/ 1283307 h 2260213"/>
                <a:gd name="connsiteX12" fmla="*/ 151029 w 7543850"/>
                <a:gd name="connsiteY12" fmla="*/ 1067283 h 2260213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743108 w 7543850"/>
                <a:gd name="connsiteY4" fmla="*/ 488683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43850"/>
                <a:gd name="connsiteY0" fmla="*/ 1120316 h 2313246"/>
                <a:gd name="connsiteX1" fmla="*/ 1303157 w 7543850"/>
                <a:gd name="connsiteY1" fmla="*/ 688268 h 2313246"/>
                <a:gd name="connsiteX2" fmla="*/ 2455284 w 7543850"/>
                <a:gd name="connsiteY2" fmla="*/ 472244 h 2313246"/>
                <a:gd name="connsiteX3" fmla="*/ 3600400 w 7543850"/>
                <a:gd name="connsiteY3" fmla="*/ 635235 h 2313246"/>
                <a:gd name="connsiteX4" fmla="*/ 4896544 w 7543850"/>
                <a:gd name="connsiteY4" fmla="*/ 563227 h 2313246"/>
                <a:gd name="connsiteX5" fmla="*/ 5911669 w 7543850"/>
                <a:gd name="connsiteY5" fmla="*/ 904292 h 2313246"/>
                <a:gd name="connsiteX6" fmla="*/ 7135805 w 7543850"/>
                <a:gd name="connsiteY6" fmla="*/ 904293 h 2313246"/>
                <a:gd name="connsiteX7" fmla="*/ 7279821 w 7543850"/>
                <a:gd name="connsiteY7" fmla="*/ 1768389 h 2313246"/>
                <a:gd name="connsiteX8" fmla="*/ 5551629 w 7543850"/>
                <a:gd name="connsiteY8" fmla="*/ 1768389 h 2313246"/>
                <a:gd name="connsiteX9" fmla="*/ 4111469 w 7543850"/>
                <a:gd name="connsiteY9" fmla="*/ 1840397 h 2313246"/>
                <a:gd name="connsiteX10" fmla="*/ 2095245 w 7543850"/>
                <a:gd name="connsiteY10" fmla="*/ 1768388 h 2313246"/>
                <a:gd name="connsiteX11" fmla="*/ 799101 w 7543850"/>
                <a:gd name="connsiteY11" fmla="*/ 1336340 h 2313246"/>
                <a:gd name="connsiteX12" fmla="*/ 151029 w 7543850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518679"/>
                <a:gd name="connsiteY0" fmla="*/ 1120316 h 2313246"/>
                <a:gd name="connsiteX1" fmla="*/ 1303157 w 7518679"/>
                <a:gd name="connsiteY1" fmla="*/ 688268 h 2313246"/>
                <a:gd name="connsiteX2" fmla="*/ 2455284 w 7518679"/>
                <a:gd name="connsiteY2" fmla="*/ 472244 h 2313246"/>
                <a:gd name="connsiteX3" fmla="*/ 3600400 w 7518679"/>
                <a:gd name="connsiteY3" fmla="*/ 635235 h 2313246"/>
                <a:gd name="connsiteX4" fmla="*/ 4896544 w 7518679"/>
                <a:gd name="connsiteY4" fmla="*/ 563227 h 2313246"/>
                <a:gd name="connsiteX5" fmla="*/ 5911669 w 7518679"/>
                <a:gd name="connsiteY5" fmla="*/ 904292 h 2313246"/>
                <a:gd name="connsiteX6" fmla="*/ 6984776 w 7518679"/>
                <a:gd name="connsiteY6" fmla="*/ 1067283 h 2313246"/>
                <a:gd name="connsiteX7" fmla="*/ 7279821 w 7518679"/>
                <a:gd name="connsiteY7" fmla="*/ 1768389 h 2313246"/>
                <a:gd name="connsiteX8" fmla="*/ 5551629 w 7518679"/>
                <a:gd name="connsiteY8" fmla="*/ 1768389 h 2313246"/>
                <a:gd name="connsiteX9" fmla="*/ 4111469 w 7518679"/>
                <a:gd name="connsiteY9" fmla="*/ 1840397 h 2313246"/>
                <a:gd name="connsiteX10" fmla="*/ 2095245 w 7518679"/>
                <a:gd name="connsiteY10" fmla="*/ 1768388 h 2313246"/>
                <a:gd name="connsiteX11" fmla="*/ 799101 w 7518679"/>
                <a:gd name="connsiteY11" fmla="*/ 1336340 h 2313246"/>
                <a:gd name="connsiteX12" fmla="*/ 151029 w 7518679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79821 w 7802142"/>
                <a:gd name="connsiteY7" fmla="*/ 1768389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7802142"/>
                <a:gd name="connsiteY0" fmla="*/ 1120316 h 2313246"/>
                <a:gd name="connsiteX1" fmla="*/ 1303157 w 7802142"/>
                <a:gd name="connsiteY1" fmla="*/ 688268 h 2313246"/>
                <a:gd name="connsiteX2" fmla="*/ 2455284 w 7802142"/>
                <a:gd name="connsiteY2" fmla="*/ 472244 h 2313246"/>
                <a:gd name="connsiteX3" fmla="*/ 3600400 w 7802142"/>
                <a:gd name="connsiteY3" fmla="*/ 635235 h 2313246"/>
                <a:gd name="connsiteX4" fmla="*/ 4896544 w 7802142"/>
                <a:gd name="connsiteY4" fmla="*/ 563227 h 2313246"/>
                <a:gd name="connsiteX5" fmla="*/ 5911669 w 7802142"/>
                <a:gd name="connsiteY5" fmla="*/ 904292 h 2313246"/>
                <a:gd name="connsiteX6" fmla="*/ 6984776 w 7802142"/>
                <a:gd name="connsiteY6" fmla="*/ 1067283 h 2313246"/>
                <a:gd name="connsiteX7" fmla="*/ 7200800 w 7802142"/>
                <a:gd name="connsiteY7" fmla="*/ 1643347 h 2313246"/>
                <a:gd name="connsiteX8" fmla="*/ 5551629 w 7802142"/>
                <a:gd name="connsiteY8" fmla="*/ 1768389 h 2313246"/>
                <a:gd name="connsiteX9" fmla="*/ 4111469 w 7802142"/>
                <a:gd name="connsiteY9" fmla="*/ 1840397 h 2313246"/>
                <a:gd name="connsiteX10" fmla="*/ 2095245 w 7802142"/>
                <a:gd name="connsiteY10" fmla="*/ 1768388 h 2313246"/>
                <a:gd name="connsiteX11" fmla="*/ 799101 w 7802142"/>
                <a:gd name="connsiteY11" fmla="*/ 1336340 h 2313246"/>
                <a:gd name="connsiteX12" fmla="*/ 151029 w 7802142"/>
                <a:gd name="connsiteY12" fmla="*/ 1120316 h 2313246"/>
                <a:gd name="connsiteX0" fmla="*/ 151029 w 8001683"/>
                <a:gd name="connsiteY0" fmla="*/ 1120316 h 2313246"/>
                <a:gd name="connsiteX1" fmla="*/ 1303157 w 8001683"/>
                <a:gd name="connsiteY1" fmla="*/ 688268 h 2313246"/>
                <a:gd name="connsiteX2" fmla="*/ 2455284 w 8001683"/>
                <a:gd name="connsiteY2" fmla="*/ 472244 h 2313246"/>
                <a:gd name="connsiteX3" fmla="*/ 3600400 w 8001683"/>
                <a:gd name="connsiteY3" fmla="*/ 635235 h 2313246"/>
                <a:gd name="connsiteX4" fmla="*/ 4896544 w 8001683"/>
                <a:gd name="connsiteY4" fmla="*/ 563227 h 2313246"/>
                <a:gd name="connsiteX5" fmla="*/ 5911669 w 8001683"/>
                <a:gd name="connsiteY5" fmla="*/ 904292 h 2313246"/>
                <a:gd name="connsiteX6" fmla="*/ 6984776 w 8001683"/>
                <a:gd name="connsiteY6" fmla="*/ 1067283 h 2313246"/>
                <a:gd name="connsiteX7" fmla="*/ 7200800 w 8001683"/>
                <a:gd name="connsiteY7" fmla="*/ 1643347 h 2313246"/>
                <a:gd name="connsiteX8" fmla="*/ 5551629 w 8001683"/>
                <a:gd name="connsiteY8" fmla="*/ 1768389 h 2313246"/>
                <a:gd name="connsiteX9" fmla="*/ 4111469 w 8001683"/>
                <a:gd name="connsiteY9" fmla="*/ 1840397 h 2313246"/>
                <a:gd name="connsiteX10" fmla="*/ 2095245 w 8001683"/>
                <a:gd name="connsiteY10" fmla="*/ 1768388 h 2313246"/>
                <a:gd name="connsiteX11" fmla="*/ 799101 w 8001683"/>
                <a:gd name="connsiteY11" fmla="*/ 1336340 h 2313246"/>
                <a:gd name="connsiteX12" fmla="*/ 151029 w 8001683"/>
                <a:gd name="connsiteY12" fmla="*/ 1120316 h 2313246"/>
                <a:gd name="connsiteX0" fmla="*/ 151029 w 8001683"/>
                <a:gd name="connsiteY0" fmla="*/ 1120316 h 2686008"/>
                <a:gd name="connsiteX1" fmla="*/ 1303157 w 8001683"/>
                <a:gd name="connsiteY1" fmla="*/ 688268 h 2686008"/>
                <a:gd name="connsiteX2" fmla="*/ 2455284 w 8001683"/>
                <a:gd name="connsiteY2" fmla="*/ 472244 h 2686008"/>
                <a:gd name="connsiteX3" fmla="*/ 3600400 w 8001683"/>
                <a:gd name="connsiteY3" fmla="*/ 635235 h 2686008"/>
                <a:gd name="connsiteX4" fmla="*/ 4896544 w 8001683"/>
                <a:gd name="connsiteY4" fmla="*/ 563227 h 2686008"/>
                <a:gd name="connsiteX5" fmla="*/ 5911669 w 8001683"/>
                <a:gd name="connsiteY5" fmla="*/ 904292 h 2686008"/>
                <a:gd name="connsiteX6" fmla="*/ 6984776 w 8001683"/>
                <a:gd name="connsiteY6" fmla="*/ 1067283 h 2686008"/>
                <a:gd name="connsiteX7" fmla="*/ 7200800 w 8001683"/>
                <a:gd name="connsiteY7" fmla="*/ 1643347 h 2686008"/>
                <a:gd name="connsiteX8" fmla="*/ 5551629 w 8001683"/>
                <a:gd name="connsiteY8" fmla="*/ 1768389 h 2686008"/>
                <a:gd name="connsiteX9" fmla="*/ 4111469 w 8001683"/>
                <a:gd name="connsiteY9" fmla="*/ 1840397 h 2686008"/>
                <a:gd name="connsiteX10" fmla="*/ 2095245 w 8001683"/>
                <a:gd name="connsiteY10" fmla="*/ 1768388 h 2686008"/>
                <a:gd name="connsiteX11" fmla="*/ 799101 w 8001683"/>
                <a:gd name="connsiteY11" fmla="*/ 1336340 h 2686008"/>
                <a:gd name="connsiteX12" fmla="*/ 151029 w 8001683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11669 w 7983452"/>
                <a:gd name="connsiteY5" fmla="*/ 904292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7983452"/>
                <a:gd name="connsiteY0" fmla="*/ 1120316 h 2686008"/>
                <a:gd name="connsiteX1" fmla="*/ 1303157 w 7983452"/>
                <a:gd name="connsiteY1" fmla="*/ 688268 h 2686008"/>
                <a:gd name="connsiteX2" fmla="*/ 2455284 w 7983452"/>
                <a:gd name="connsiteY2" fmla="*/ 472244 h 2686008"/>
                <a:gd name="connsiteX3" fmla="*/ 3600400 w 7983452"/>
                <a:gd name="connsiteY3" fmla="*/ 635235 h 2686008"/>
                <a:gd name="connsiteX4" fmla="*/ 4896544 w 7983452"/>
                <a:gd name="connsiteY4" fmla="*/ 563227 h 2686008"/>
                <a:gd name="connsiteX5" fmla="*/ 5904656 w 7983452"/>
                <a:gd name="connsiteY5" fmla="*/ 707243 h 2686008"/>
                <a:gd name="connsiteX6" fmla="*/ 6984776 w 7983452"/>
                <a:gd name="connsiteY6" fmla="*/ 1067283 h 2686008"/>
                <a:gd name="connsiteX7" fmla="*/ 7200800 w 7983452"/>
                <a:gd name="connsiteY7" fmla="*/ 1643347 h 2686008"/>
                <a:gd name="connsiteX8" fmla="*/ 5551629 w 7983452"/>
                <a:gd name="connsiteY8" fmla="*/ 1768389 h 2686008"/>
                <a:gd name="connsiteX9" fmla="*/ 4111469 w 7983452"/>
                <a:gd name="connsiteY9" fmla="*/ 1840397 h 2686008"/>
                <a:gd name="connsiteX10" fmla="*/ 2095245 w 7983452"/>
                <a:gd name="connsiteY10" fmla="*/ 1768388 h 2686008"/>
                <a:gd name="connsiteX11" fmla="*/ 799101 w 7983452"/>
                <a:gd name="connsiteY11" fmla="*/ 1336340 h 2686008"/>
                <a:gd name="connsiteX12" fmla="*/ 151029 w 7983452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  <a:gd name="connsiteX0" fmla="*/ 151029 w 8018166"/>
                <a:gd name="connsiteY0" fmla="*/ 1120316 h 2686008"/>
                <a:gd name="connsiteX1" fmla="*/ 1303157 w 8018166"/>
                <a:gd name="connsiteY1" fmla="*/ 688268 h 2686008"/>
                <a:gd name="connsiteX2" fmla="*/ 2455284 w 8018166"/>
                <a:gd name="connsiteY2" fmla="*/ 472244 h 2686008"/>
                <a:gd name="connsiteX3" fmla="*/ 3600400 w 8018166"/>
                <a:gd name="connsiteY3" fmla="*/ 635235 h 2686008"/>
                <a:gd name="connsiteX4" fmla="*/ 4896544 w 8018166"/>
                <a:gd name="connsiteY4" fmla="*/ 563227 h 2686008"/>
                <a:gd name="connsiteX5" fmla="*/ 5904656 w 8018166"/>
                <a:gd name="connsiteY5" fmla="*/ 707243 h 2686008"/>
                <a:gd name="connsiteX6" fmla="*/ 7200800 w 8018166"/>
                <a:gd name="connsiteY6" fmla="*/ 923267 h 2686008"/>
                <a:gd name="connsiteX7" fmla="*/ 7200800 w 8018166"/>
                <a:gd name="connsiteY7" fmla="*/ 1643347 h 2686008"/>
                <a:gd name="connsiteX8" fmla="*/ 5551629 w 8018166"/>
                <a:gd name="connsiteY8" fmla="*/ 1768389 h 2686008"/>
                <a:gd name="connsiteX9" fmla="*/ 4111469 w 8018166"/>
                <a:gd name="connsiteY9" fmla="*/ 1840397 h 2686008"/>
                <a:gd name="connsiteX10" fmla="*/ 2095245 w 8018166"/>
                <a:gd name="connsiteY10" fmla="*/ 1768388 h 2686008"/>
                <a:gd name="connsiteX11" fmla="*/ 799101 w 8018166"/>
                <a:gd name="connsiteY11" fmla="*/ 1336340 h 2686008"/>
                <a:gd name="connsiteX12" fmla="*/ 151029 w 8018166"/>
                <a:gd name="connsiteY12" fmla="*/ 1120316 h 26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8166" h="2686008">
                  <a:moveTo>
                    <a:pt x="151029" y="1120316"/>
                  </a:moveTo>
                  <a:cubicBezTo>
                    <a:pt x="0" y="517824"/>
                    <a:pt x="843435" y="397482"/>
                    <a:pt x="1303157" y="688268"/>
                  </a:cubicBezTo>
                  <a:cubicBezTo>
                    <a:pt x="1844300" y="521882"/>
                    <a:pt x="1814008" y="203187"/>
                    <a:pt x="2455284" y="472244"/>
                  </a:cubicBezTo>
                  <a:cubicBezTo>
                    <a:pt x="2761969" y="331998"/>
                    <a:pt x="3268234" y="0"/>
                    <a:pt x="3600400" y="635235"/>
                  </a:cubicBezTo>
                  <a:cubicBezTo>
                    <a:pt x="4314318" y="168165"/>
                    <a:pt x="4579689" y="341201"/>
                    <a:pt x="4896544" y="563227"/>
                  </a:cubicBezTo>
                  <a:cubicBezTo>
                    <a:pt x="5209817" y="321364"/>
                    <a:pt x="5485939" y="316114"/>
                    <a:pt x="5904656" y="707243"/>
                  </a:cubicBezTo>
                  <a:cubicBezTo>
                    <a:pt x="6312617" y="379859"/>
                    <a:pt x="7177670" y="331030"/>
                    <a:pt x="7200800" y="923267"/>
                  </a:cubicBezTo>
                  <a:cubicBezTo>
                    <a:pt x="8018166" y="880616"/>
                    <a:pt x="7983452" y="1807632"/>
                    <a:pt x="7200800" y="1643347"/>
                  </a:cubicBezTo>
                  <a:cubicBezTo>
                    <a:pt x="6875498" y="2686008"/>
                    <a:pt x="5732063" y="2154255"/>
                    <a:pt x="5551629" y="1768389"/>
                  </a:cubicBezTo>
                  <a:cubicBezTo>
                    <a:pt x="5181026" y="2419374"/>
                    <a:pt x="4533620" y="2141749"/>
                    <a:pt x="4111469" y="1840397"/>
                  </a:cubicBezTo>
                  <a:cubicBezTo>
                    <a:pt x="3352520" y="2341774"/>
                    <a:pt x="2434222" y="2438423"/>
                    <a:pt x="2095245" y="1768388"/>
                  </a:cubicBezTo>
                  <a:cubicBezTo>
                    <a:pt x="815990" y="2313246"/>
                    <a:pt x="639028" y="1766887"/>
                    <a:pt x="799101" y="1336340"/>
                  </a:cubicBezTo>
                  <a:cubicBezTo>
                    <a:pt x="583077" y="1264332"/>
                    <a:pt x="267331" y="1493414"/>
                    <a:pt x="151029" y="11203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Полилиния 5"/>
          <p:cNvSpPr/>
          <p:nvPr/>
        </p:nvSpPr>
        <p:spPr>
          <a:xfrm flipH="1">
            <a:off x="0" y="5562600"/>
            <a:ext cx="9144000" cy="1439862"/>
          </a:xfrm>
          <a:custGeom>
            <a:avLst/>
            <a:gdLst>
              <a:gd name="connsiteX0" fmla="*/ 0 w 9144000"/>
              <a:gd name="connsiteY0" fmla="*/ 0 h 1340768"/>
              <a:gd name="connsiteX1" fmla="*/ 9144000 w 9144000"/>
              <a:gd name="connsiteY1" fmla="*/ 0 h 1340768"/>
              <a:gd name="connsiteX2" fmla="*/ 9144000 w 9144000"/>
              <a:gd name="connsiteY2" fmla="*/ 1340768 h 1340768"/>
              <a:gd name="connsiteX3" fmla="*/ 0 w 9144000"/>
              <a:gd name="connsiteY3" fmla="*/ 1340768 h 1340768"/>
              <a:gd name="connsiteX4" fmla="*/ 0 w 9144000"/>
              <a:gd name="connsiteY4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95536 w 9144000"/>
              <a:gd name="connsiteY1" fmla="*/ 504056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0 h 1340768"/>
              <a:gd name="connsiteX1" fmla="*/ 323528 w 9144000"/>
              <a:gd name="connsiteY1" fmla="*/ 360040 h 1340768"/>
              <a:gd name="connsiteX2" fmla="*/ 9144000 w 9144000"/>
              <a:gd name="connsiteY2" fmla="*/ 0 h 1340768"/>
              <a:gd name="connsiteX3" fmla="*/ 9144000 w 9144000"/>
              <a:gd name="connsiteY3" fmla="*/ 1340768 h 1340768"/>
              <a:gd name="connsiteX4" fmla="*/ 0 w 9144000"/>
              <a:gd name="connsiteY4" fmla="*/ 1340768 h 1340768"/>
              <a:gd name="connsiteX5" fmla="*/ 0 w 9144000"/>
              <a:gd name="connsiteY5" fmla="*/ 0 h 1340768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9144000 w 9144000"/>
              <a:gd name="connsiteY3" fmla="*/ 216024 h 1556792"/>
              <a:gd name="connsiteX4" fmla="*/ 9144000 w 9144000"/>
              <a:gd name="connsiteY4" fmla="*/ 1556792 h 1556792"/>
              <a:gd name="connsiteX5" fmla="*/ 0 w 9144000"/>
              <a:gd name="connsiteY5" fmla="*/ 1556792 h 1556792"/>
              <a:gd name="connsiteX6" fmla="*/ 0 w 9144000"/>
              <a:gd name="connsiteY6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611560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23528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216024 h 1556792"/>
              <a:gd name="connsiteX1" fmla="*/ 323528 w 9144000"/>
              <a:gd name="connsiteY1" fmla="*/ 576064 h 1556792"/>
              <a:gd name="connsiteX2" fmla="*/ 395536 w 9144000"/>
              <a:gd name="connsiteY2" fmla="*/ 0 h 1556792"/>
              <a:gd name="connsiteX3" fmla="*/ 755576 w 9144000"/>
              <a:gd name="connsiteY3" fmla="*/ 576064 h 1556792"/>
              <a:gd name="connsiteX4" fmla="*/ 9144000 w 9144000"/>
              <a:gd name="connsiteY4" fmla="*/ 216024 h 1556792"/>
              <a:gd name="connsiteX5" fmla="*/ 9144000 w 9144000"/>
              <a:gd name="connsiteY5" fmla="*/ 1556792 h 1556792"/>
              <a:gd name="connsiteX6" fmla="*/ 0 w 9144000"/>
              <a:gd name="connsiteY6" fmla="*/ 1556792 h 1556792"/>
              <a:gd name="connsiteX7" fmla="*/ 0 w 9144000"/>
              <a:gd name="connsiteY7" fmla="*/ 216024 h 1556792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9144000 w 9144000"/>
              <a:gd name="connsiteY5" fmla="*/ 360040 h 1700808"/>
              <a:gd name="connsiteX6" fmla="*/ 9144000 w 9144000"/>
              <a:gd name="connsiteY6" fmla="*/ 1700808 h 1700808"/>
              <a:gd name="connsiteX7" fmla="*/ 0 w 9144000"/>
              <a:gd name="connsiteY7" fmla="*/ 1700808 h 1700808"/>
              <a:gd name="connsiteX8" fmla="*/ 0 w 9144000"/>
              <a:gd name="connsiteY8" fmla="*/ 360040 h 1700808"/>
              <a:gd name="connsiteX0" fmla="*/ 0 w 9144000"/>
              <a:gd name="connsiteY0" fmla="*/ 360040 h 1700808"/>
              <a:gd name="connsiteX1" fmla="*/ 323528 w 9144000"/>
              <a:gd name="connsiteY1" fmla="*/ 720080 h 1700808"/>
              <a:gd name="connsiteX2" fmla="*/ 395536 w 9144000"/>
              <a:gd name="connsiteY2" fmla="*/ 144016 h 1700808"/>
              <a:gd name="connsiteX3" fmla="*/ 755576 w 9144000"/>
              <a:gd name="connsiteY3" fmla="*/ 720080 h 1700808"/>
              <a:gd name="connsiteX4" fmla="*/ 1115616 w 9144000"/>
              <a:gd name="connsiteY4" fmla="*/ 0 h 1700808"/>
              <a:gd name="connsiteX5" fmla="*/ 1187624 w 9144000"/>
              <a:gd name="connsiteY5" fmla="*/ 648072 h 1700808"/>
              <a:gd name="connsiteX6" fmla="*/ 9144000 w 9144000"/>
              <a:gd name="connsiteY6" fmla="*/ 360040 h 1700808"/>
              <a:gd name="connsiteX7" fmla="*/ 9144000 w 9144000"/>
              <a:gd name="connsiteY7" fmla="*/ 1700808 h 1700808"/>
              <a:gd name="connsiteX8" fmla="*/ 0 w 9144000"/>
              <a:gd name="connsiteY8" fmla="*/ 1700808 h 1700808"/>
              <a:gd name="connsiteX9" fmla="*/ 0 w 9144000"/>
              <a:gd name="connsiteY9" fmla="*/ 360040 h 1700808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9144000 w 9144000"/>
              <a:gd name="connsiteY6" fmla="*/ 288032 h 1628800"/>
              <a:gd name="connsiteX7" fmla="*/ 9144000 w 9144000"/>
              <a:gd name="connsiteY7" fmla="*/ 1628800 h 1628800"/>
              <a:gd name="connsiteX8" fmla="*/ 0 w 9144000"/>
              <a:gd name="connsiteY8" fmla="*/ 1628800 h 1628800"/>
              <a:gd name="connsiteX9" fmla="*/ 0 w 9144000"/>
              <a:gd name="connsiteY9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576064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9144000 w 9144000"/>
              <a:gd name="connsiteY7" fmla="*/ 288032 h 1628800"/>
              <a:gd name="connsiteX8" fmla="*/ 9144000 w 9144000"/>
              <a:gd name="connsiteY8" fmla="*/ 1628800 h 1628800"/>
              <a:gd name="connsiteX9" fmla="*/ 0 w 9144000"/>
              <a:gd name="connsiteY9" fmla="*/ 1628800 h 1628800"/>
              <a:gd name="connsiteX10" fmla="*/ 0 w 9144000"/>
              <a:gd name="connsiteY10" fmla="*/ 288032 h 1628800"/>
              <a:gd name="connsiteX0" fmla="*/ 0 w 9144000"/>
              <a:gd name="connsiteY0" fmla="*/ 288032 h 1628800"/>
              <a:gd name="connsiteX1" fmla="*/ 323528 w 9144000"/>
              <a:gd name="connsiteY1" fmla="*/ 648072 h 1628800"/>
              <a:gd name="connsiteX2" fmla="*/ 395536 w 9144000"/>
              <a:gd name="connsiteY2" fmla="*/ 72008 h 1628800"/>
              <a:gd name="connsiteX3" fmla="*/ 755576 w 9144000"/>
              <a:gd name="connsiteY3" fmla="*/ 648072 h 1628800"/>
              <a:gd name="connsiteX4" fmla="*/ 1187624 w 9144000"/>
              <a:gd name="connsiteY4" fmla="*/ 0 h 1628800"/>
              <a:gd name="connsiteX5" fmla="*/ 1187624 w 9144000"/>
              <a:gd name="connsiteY5" fmla="*/ 720080 h 1628800"/>
              <a:gd name="connsiteX6" fmla="*/ 1475656 w 9144000"/>
              <a:gd name="connsiteY6" fmla="*/ 0 h 1628800"/>
              <a:gd name="connsiteX7" fmla="*/ 1691680 w 9144000"/>
              <a:gd name="connsiteY7" fmla="*/ 432048 h 1628800"/>
              <a:gd name="connsiteX8" fmla="*/ 9144000 w 9144000"/>
              <a:gd name="connsiteY8" fmla="*/ 288032 h 1628800"/>
              <a:gd name="connsiteX9" fmla="*/ 9144000 w 9144000"/>
              <a:gd name="connsiteY9" fmla="*/ 1628800 h 1628800"/>
              <a:gd name="connsiteX10" fmla="*/ 0 w 9144000"/>
              <a:gd name="connsiteY10" fmla="*/ 1628800 h 1628800"/>
              <a:gd name="connsiteX11" fmla="*/ 0 w 9144000"/>
              <a:gd name="connsiteY11" fmla="*/ 288032 h 1628800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835696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9144000 w 9144000"/>
              <a:gd name="connsiteY9" fmla="*/ 576064 h 1916832"/>
              <a:gd name="connsiteX10" fmla="*/ 9144000 w 9144000"/>
              <a:gd name="connsiteY10" fmla="*/ 1916832 h 1916832"/>
              <a:gd name="connsiteX11" fmla="*/ 0 w 9144000"/>
              <a:gd name="connsiteY11" fmla="*/ 1916832 h 1916832"/>
              <a:gd name="connsiteX12" fmla="*/ 0 w 9144000"/>
              <a:gd name="connsiteY1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2195736 w 9144000"/>
              <a:gd name="connsiteY9" fmla="*/ 720080 h 1916832"/>
              <a:gd name="connsiteX10" fmla="*/ 9144000 w 9144000"/>
              <a:gd name="connsiteY10" fmla="*/ 576064 h 1916832"/>
              <a:gd name="connsiteX11" fmla="*/ 9144000 w 9144000"/>
              <a:gd name="connsiteY11" fmla="*/ 1916832 h 1916832"/>
              <a:gd name="connsiteX12" fmla="*/ 0 w 9144000"/>
              <a:gd name="connsiteY12" fmla="*/ 1916832 h 1916832"/>
              <a:gd name="connsiteX13" fmla="*/ 0 w 9144000"/>
              <a:gd name="connsiteY1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9144000 w 9144000"/>
              <a:gd name="connsiteY11" fmla="*/ 576064 h 1916832"/>
              <a:gd name="connsiteX12" fmla="*/ 9144000 w 9144000"/>
              <a:gd name="connsiteY12" fmla="*/ 1916832 h 1916832"/>
              <a:gd name="connsiteX13" fmla="*/ 0 w 9144000"/>
              <a:gd name="connsiteY13" fmla="*/ 1916832 h 1916832"/>
              <a:gd name="connsiteX14" fmla="*/ 0 w 9144000"/>
              <a:gd name="connsiteY1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83768 w 9144000"/>
              <a:gd name="connsiteY11" fmla="*/ 288032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195736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9144000 w 9144000"/>
              <a:gd name="connsiteY12" fmla="*/ 576064 h 1916832"/>
              <a:gd name="connsiteX13" fmla="*/ 9144000 w 9144000"/>
              <a:gd name="connsiteY13" fmla="*/ 1916832 h 1916832"/>
              <a:gd name="connsiteX14" fmla="*/ 0 w 9144000"/>
              <a:gd name="connsiteY14" fmla="*/ 1916832 h 1916832"/>
              <a:gd name="connsiteX15" fmla="*/ 0 w 9144000"/>
              <a:gd name="connsiteY1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11760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9144000 w 9144000"/>
              <a:gd name="connsiteY13" fmla="*/ 576064 h 1916832"/>
              <a:gd name="connsiteX14" fmla="*/ 9144000 w 9144000"/>
              <a:gd name="connsiteY14" fmla="*/ 1916832 h 1916832"/>
              <a:gd name="connsiteX15" fmla="*/ 0 w 9144000"/>
              <a:gd name="connsiteY15" fmla="*/ 1916832 h 1916832"/>
              <a:gd name="connsiteX16" fmla="*/ 0 w 9144000"/>
              <a:gd name="connsiteY1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9144000 w 9144000"/>
              <a:gd name="connsiteY14" fmla="*/ 576064 h 1916832"/>
              <a:gd name="connsiteX15" fmla="*/ 9144000 w 9144000"/>
              <a:gd name="connsiteY15" fmla="*/ 1916832 h 1916832"/>
              <a:gd name="connsiteX16" fmla="*/ 0 w 9144000"/>
              <a:gd name="connsiteY16" fmla="*/ 1916832 h 1916832"/>
              <a:gd name="connsiteX17" fmla="*/ 0 w 9144000"/>
              <a:gd name="connsiteY1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203848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9144000 w 9144000"/>
              <a:gd name="connsiteY15" fmla="*/ 576064 h 1916832"/>
              <a:gd name="connsiteX16" fmla="*/ 9144000 w 9144000"/>
              <a:gd name="connsiteY16" fmla="*/ 1916832 h 1916832"/>
              <a:gd name="connsiteX17" fmla="*/ 0 w 9144000"/>
              <a:gd name="connsiteY17" fmla="*/ 1916832 h 1916832"/>
              <a:gd name="connsiteX18" fmla="*/ 0 w 9144000"/>
              <a:gd name="connsiteY1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9144000 w 9144000"/>
              <a:gd name="connsiteY16" fmla="*/ 576064 h 1916832"/>
              <a:gd name="connsiteX17" fmla="*/ 9144000 w 9144000"/>
              <a:gd name="connsiteY17" fmla="*/ 1916832 h 1916832"/>
              <a:gd name="connsiteX18" fmla="*/ 0 w 9144000"/>
              <a:gd name="connsiteY18" fmla="*/ 1916832 h 1916832"/>
              <a:gd name="connsiteX19" fmla="*/ 0 w 9144000"/>
              <a:gd name="connsiteY1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9144000 w 9144000"/>
              <a:gd name="connsiteY17" fmla="*/ 576064 h 1916832"/>
              <a:gd name="connsiteX18" fmla="*/ 9144000 w 9144000"/>
              <a:gd name="connsiteY18" fmla="*/ 1916832 h 1916832"/>
              <a:gd name="connsiteX19" fmla="*/ 0 w 9144000"/>
              <a:gd name="connsiteY19" fmla="*/ 1916832 h 1916832"/>
              <a:gd name="connsiteX20" fmla="*/ 0 w 9144000"/>
              <a:gd name="connsiteY2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9144000 w 9144000"/>
              <a:gd name="connsiteY18" fmla="*/ 576064 h 1916832"/>
              <a:gd name="connsiteX19" fmla="*/ 9144000 w 9144000"/>
              <a:gd name="connsiteY19" fmla="*/ 1916832 h 1916832"/>
              <a:gd name="connsiteX20" fmla="*/ 0 w 9144000"/>
              <a:gd name="connsiteY20" fmla="*/ 1916832 h 1916832"/>
              <a:gd name="connsiteX21" fmla="*/ 0 w 9144000"/>
              <a:gd name="connsiteY2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76064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9144000 w 9144000"/>
              <a:gd name="connsiteY19" fmla="*/ 576064 h 1916832"/>
              <a:gd name="connsiteX20" fmla="*/ 9144000 w 9144000"/>
              <a:gd name="connsiteY20" fmla="*/ 1916832 h 1916832"/>
              <a:gd name="connsiteX21" fmla="*/ 0 w 9144000"/>
              <a:gd name="connsiteY21" fmla="*/ 1916832 h 1916832"/>
              <a:gd name="connsiteX22" fmla="*/ 0 w 9144000"/>
              <a:gd name="connsiteY22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9144000 w 9144000"/>
              <a:gd name="connsiteY20" fmla="*/ 576064 h 1916832"/>
              <a:gd name="connsiteX21" fmla="*/ 9144000 w 9144000"/>
              <a:gd name="connsiteY21" fmla="*/ 1916832 h 1916832"/>
              <a:gd name="connsiteX22" fmla="*/ 0 w 9144000"/>
              <a:gd name="connsiteY22" fmla="*/ 1916832 h 1916832"/>
              <a:gd name="connsiteX23" fmla="*/ 0 w 9144000"/>
              <a:gd name="connsiteY23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9144000 w 9144000"/>
              <a:gd name="connsiteY21" fmla="*/ 576064 h 1916832"/>
              <a:gd name="connsiteX22" fmla="*/ 9144000 w 9144000"/>
              <a:gd name="connsiteY22" fmla="*/ 1916832 h 1916832"/>
              <a:gd name="connsiteX23" fmla="*/ 0 w 9144000"/>
              <a:gd name="connsiteY23" fmla="*/ 1916832 h 1916832"/>
              <a:gd name="connsiteX24" fmla="*/ 0 w 9144000"/>
              <a:gd name="connsiteY24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9144000 w 9144000"/>
              <a:gd name="connsiteY22" fmla="*/ 576064 h 1916832"/>
              <a:gd name="connsiteX23" fmla="*/ 9144000 w 9144000"/>
              <a:gd name="connsiteY23" fmla="*/ 1916832 h 1916832"/>
              <a:gd name="connsiteX24" fmla="*/ 0 w 9144000"/>
              <a:gd name="connsiteY24" fmla="*/ 1916832 h 1916832"/>
              <a:gd name="connsiteX25" fmla="*/ 0 w 9144000"/>
              <a:gd name="connsiteY25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9144000 w 9144000"/>
              <a:gd name="connsiteY23" fmla="*/ 576064 h 1916832"/>
              <a:gd name="connsiteX24" fmla="*/ 9144000 w 9144000"/>
              <a:gd name="connsiteY24" fmla="*/ 1916832 h 1916832"/>
              <a:gd name="connsiteX25" fmla="*/ 0 w 9144000"/>
              <a:gd name="connsiteY25" fmla="*/ 1916832 h 1916832"/>
              <a:gd name="connsiteX26" fmla="*/ 0 w 9144000"/>
              <a:gd name="connsiteY26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9144000 w 9144000"/>
              <a:gd name="connsiteY24" fmla="*/ 576064 h 1916832"/>
              <a:gd name="connsiteX25" fmla="*/ 9144000 w 9144000"/>
              <a:gd name="connsiteY25" fmla="*/ 1916832 h 1916832"/>
              <a:gd name="connsiteX26" fmla="*/ 0 w 9144000"/>
              <a:gd name="connsiteY26" fmla="*/ 1916832 h 1916832"/>
              <a:gd name="connsiteX27" fmla="*/ 0 w 9144000"/>
              <a:gd name="connsiteY27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9144000 w 9144000"/>
              <a:gd name="connsiteY25" fmla="*/ 576064 h 1916832"/>
              <a:gd name="connsiteX26" fmla="*/ 9144000 w 9144000"/>
              <a:gd name="connsiteY26" fmla="*/ 1916832 h 1916832"/>
              <a:gd name="connsiteX27" fmla="*/ 0 w 9144000"/>
              <a:gd name="connsiteY27" fmla="*/ 1916832 h 1916832"/>
              <a:gd name="connsiteX28" fmla="*/ 0 w 9144000"/>
              <a:gd name="connsiteY28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9144000 w 9144000"/>
              <a:gd name="connsiteY26" fmla="*/ 576064 h 1916832"/>
              <a:gd name="connsiteX27" fmla="*/ 9144000 w 9144000"/>
              <a:gd name="connsiteY27" fmla="*/ 1916832 h 1916832"/>
              <a:gd name="connsiteX28" fmla="*/ 0 w 9144000"/>
              <a:gd name="connsiteY28" fmla="*/ 1916832 h 1916832"/>
              <a:gd name="connsiteX29" fmla="*/ 0 w 9144000"/>
              <a:gd name="connsiteY29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9144000 w 9144000"/>
              <a:gd name="connsiteY27" fmla="*/ 576064 h 1916832"/>
              <a:gd name="connsiteX28" fmla="*/ 9144000 w 9144000"/>
              <a:gd name="connsiteY28" fmla="*/ 1916832 h 1916832"/>
              <a:gd name="connsiteX29" fmla="*/ 0 w 9144000"/>
              <a:gd name="connsiteY29" fmla="*/ 1916832 h 1916832"/>
              <a:gd name="connsiteX30" fmla="*/ 0 w 9144000"/>
              <a:gd name="connsiteY30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9144000 w 9144000"/>
              <a:gd name="connsiteY28" fmla="*/ 576064 h 1916832"/>
              <a:gd name="connsiteX29" fmla="*/ 9144000 w 9144000"/>
              <a:gd name="connsiteY29" fmla="*/ 1916832 h 1916832"/>
              <a:gd name="connsiteX30" fmla="*/ 0 w 9144000"/>
              <a:gd name="connsiteY30" fmla="*/ 1916832 h 1916832"/>
              <a:gd name="connsiteX31" fmla="*/ 0 w 9144000"/>
              <a:gd name="connsiteY31" fmla="*/ 576064 h 1916832"/>
              <a:gd name="connsiteX0" fmla="*/ 0 w 9144000"/>
              <a:gd name="connsiteY0" fmla="*/ 576064 h 1916832"/>
              <a:gd name="connsiteX1" fmla="*/ 323528 w 9144000"/>
              <a:gd name="connsiteY1" fmla="*/ 936104 h 1916832"/>
              <a:gd name="connsiteX2" fmla="*/ 395536 w 9144000"/>
              <a:gd name="connsiteY2" fmla="*/ 360040 h 1916832"/>
              <a:gd name="connsiteX3" fmla="*/ 755576 w 9144000"/>
              <a:gd name="connsiteY3" fmla="*/ 936104 h 1916832"/>
              <a:gd name="connsiteX4" fmla="*/ 1187624 w 9144000"/>
              <a:gd name="connsiteY4" fmla="*/ 288032 h 1916832"/>
              <a:gd name="connsiteX5" fmla="*/ 1187624 w 9144000"/>
              <a:gd name="connsiteY5" fmla="*/ 1008112 h 1916832"/>
              <a:gd name="connsiteX6" fmla="*/ 1475656 w 9144000"/>
              <a:gd name="connsiteY6" fmla="*/ 288032 h 1916832"/>
              <a:gd name="connsiteX7" fmla="*/ 1691680 w 9144000"/>
              <a:gd name="connsiteY7" fmla="*/ 720080 h 1916832"/>
              <a:gd name="connsiteX8" fmla="*/ 1907704 w 9144000"/>
              <a:gd name="connsiteY8" fmla="*/ 0 h 1916832"/>
              <a:gd name="connsiteX9" fmla="*/ 1979712 w 9144000"/>
              <a:gd name="connsiteY9" fmla="*/ 432048 h 1916832"/>
              <a:gd name="connsiteX10" fmla="*/ 2267744 w 9144000"/>
              <a:gd name="connsiteY10" fmla="*/ 720080 h 1916832"/>
              <a:gd name="connsiteX11" fmla="*/ 2483768 w 9144000"/>
              <a:gd name="connsiteY11" fmla="*/ 216024 h 1916832"/>
              <a:gd name="connsiteX12" fmla="*/ 2627784 w 9144000"/>
              <a:gd name="connsiteY12" fmla="*/ 1224136 h 1916832"/>
              <a:gd name="connsiteX13" fmla="*/ 3131840 w 9144000"/>
              <a:gd name="connsiteY13" fmla="*/ 504056 h 1916832"/>
              <a:gd name="connsiteX14" fmla="*/ 3131840 w 9144000"/>
              <a:gd name="connsiteY14" fmla="*/ 1152128 h 1916832"/>
              <a:gd name="connsiteX15" fmla="*/ 3635896 w 9144000"/>
              <a:gd name="connsiteY15" fmla="*/ 216024 h 1916832"/>
              <a:gd name="connsiteX16" fmla="*/ 3923928 w 9144000"/>
              <a:gd name="connsiteY16" fmla="*/ 936104 h 1916832"/>
              <a:gd name="connsiteX17" fmla="*/ 4067944 w 9144000"/>
              <a:gd name="connsiteY17" fmla="*/ 504056 h 1916832"/>
              <a:gd name="connsiteX18" fmla="*/ 4427984 w 9144000"/>
              <a:gd name="connsiteY18" fmla="*/ 1080120 h 1916832"/>
              <a:gd name="connsiteX19" fmla="*/ 4932040 w 9144000"/>
              <a:gd name="connsiteY19" fmla="*/ 216024 h 1916832"/>
              <a:gd name="connsiteX20" fmla="*/ 5076056 w 9144000"/>
              <a:gd name="connsiteY20" fmla="*/ 864096 h 1916832"/>
              <a:gd name="connsiteX21" fmla="*/ 5292080 w 9144000"/>
              <a:gd name="connsiteY21" fmla="*/ 432048 h 1916832"/>
              <a:gd name="connsiteX22" fmla="*/ 5580112 w 9144000"/>
              <a:gd name="connsiteY22" fmla="*/ 792088 h 1916832"/>
              <a:gd name="connsiteX23" fmla="*/ 5796136 w 9144000"/>
              <a:gd name="connsiteY23" fmla="*/ 0 h 1916832"/>
              <a:gd name="connsiteX24" fmla="*/ 5868144 w 9144000"/>
              <a:gd name="connsiteY24" fmla="*/ 648072 h 1916832"/>
              <a:gd name="connsiteX25" fmla="*/ 6300192 w 9144000"/>
              <a:gd name="connsiteY25" fmla="*/ 144016 h 1916832"/>
              <a:gd name="connsiteX26" fmla="*/ 6372200 w 9144000"/>
              <a:gd name="connsiteY26" fmla="*/ 792088 h 1916832"/>
              <a:gd name="connsiteX27" fmla="*/ 6732240 w 9144000"/>
              <a:gd name="connsiteY27" fmla="*/ 216024 h 1916832"/>
              <a:gd name="connsiteX28" fmla="*/ 6876256 w 9144000"/>
              <a:gd name="connsiteY28" fmla="*/ 864096 h 1916832"/>
              <a:gd name="connsiteX29" fmla="*/ 9144000 w 9144000"/>
              <a:gd name="connsiteY29" fmla="*/ 576064 h 1916832"/>
              <a:gd name="connsiteX30" fmla="*/ 9144000 w 9144000"/>
              <a:gd name="connsiteY30" fmla="*/ 1916832 h 1916832"/>
              <a:gd name="connsiteX31" fmla="*/ 0 w 9144000"/>
              <a:gd name="connsiteY31" fmla="*/ 1916832 h 1916832"/>
              <a:gd name="connsiteX32" fmla="*/ 0 w 9144000"/>
              <a:gd name="connsiteY32" fmla="*/ 576064 h 1916832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9144000 w 9144000"/>
              <a:gd name="connsiteY30" fmla="*/ 648072 h 1988840"/>
              <a:gd name="connsiteX31" fmla="*/ 9144000 w 9144000"/>
              <a:gd name="connsiteY31" fmla="*/ 1988840 h 1988840"/>
              <a:gd name="connsiteX32" fmla="*/ 0 w 9144000"/>
              <a:gd name="connsiteY32" fmla="*/ 1988840 h 1988840"/>
              <a:gd name="connsiteX33" fmla="*/ 0 w 9144000"/>
              <a:gd name="connsiteY33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9144000 w 9144000"/>
              <a:gd name="connsiteY31" fmla="*/ 648072 h 1988840"/>
              <a:gd name="connsiteX32" fmla="*/ 9144000 w 9144000"/>
              <a:gd name="connsiteY32" fmla="*/ 1988840 h 1988840"/>
              <a:gd name="connsiteX33" fmla="*/ 0 w 9144000"/>
              <a:gd name="connsiteY33" fmla="*/ 1988840 h 1988840"/>
              <a:gd name="connsiteX34" fmla="*/ 0 w 9144000"/>
              <a:gd name="connsiteY34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9144000 w 9144000"/>
              <a:gd name="connsiteY32" fmla="*/ 648072 h 1988840"/>
              <a:gd name="connsiteX33" fmla="*/ 9144000 w 9144000"/>
              <a:gd name="connsiteY33" fmla="*/ 1988840 h 1988840"/>
              <a:gd name="connsiteX34" fmla="*/ 0 w 9144000"/>
              <a:gd name="connsiteY34" fmla="*/ 1988840 h 1988840"/>
              <a:gd name="connsiteX35" fmla="*/ 0 w 9144000"/>
              <a:gd name="connsiteY35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224136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9144000 w 9144000"/>
              <a:gd name="connsiteY33" fmla="*/ 648072 h 1988840"/>
              <a:gd name="connsiteX34" fmla="*/ 9144000 w 9144000"/>
              <a:gd name="connsiteY34" fmla="*/ 1988840 h 1988840"/>
              <a:gd name="connsiteX35" fmla="*/ 0 w 9144000"/>
              <a:gd name="connsiteY35" fmla="*/ 1988840 h 1988840"/>
              <a:gd name="connsiteX36" fmla="*/ 0 w 9144000"/>
              <a:gd name="connsiteY36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9144000 w 9144000"/>
              <a:gd name="connsiteY34" fmla="*/ 648072 h 1988840"/>
              <a:gd name="connsiteX35" fmla="*/ 9144000 w 9144000"/>
              <a:gd name="connsiteY35" fmla="*/ 1988840 h 1988840"/>
              <a:gd name="connsiteX36" fmla="*/ 0 w 9144000"/>
              <a:gd name="connsiteY36" fmla="*/ 1988840 h 1988840"/>
              <a:gd name="connsiteX37" fmla="*/ 0 w 9144000"/>
              <a:gd name="connsiteY37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532440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316416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432048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008112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323528 w 9144000"/>
              <a:gd name="connsiteY1" fmla="*/ 1872208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755576 w 9144000"/>
              <a:gd name="connsiteY3" fmla="*/ 1008112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395536 w 9144000"/>
              <a:gd name="connsiteY2" fmla="*/ 432048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1187624 w 9144000"/>
              <a:gd name="connsiteY5" fmla="*/ 1080120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691680 w 9144000"/>
              <a:gd name="connsiteY7" fmla="*/ 792088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1187624 w 9144000"/>
              <a:gd name="connsiteY7" fmla="*/ 1944216 h 1988840"/>
              <a:gd name="connsiteX8" fmla="*/ 1907704 w 9144000"/>
              <a:gd name="connsiteY8" fmla="*/ 72008 h 1988840"/>
              <a:gd name="connsiteX9" fmla="*/ 1979712 w 9144000"/>
              <a:gd name="connsiteY9" fmla="*/ 504056 h 1988840"/>
              <a:gd name="connsiteX10" fmla="*/ 2267744 w 9144000"/>
              <a:gd name="connsiteY10" fmla="*/ 792088 h 1988840"/>
              <a:gd name="connsiteX11" fmla="*/ 2483768 w 9144000"/>
              <a:gd name="connsiteY11" fmla="*/ 288032 h 1988840"/>
              <a:gd name="connsiteX12" fmla="*/ 2627784 w 9144000"/>
              <a:gd name="connsiteY12" fmla="*/ 1296144 h 1988840"/>
              <a:gd name="connsiteX13" fmla="*/ 3131840 w 9144000"/>
              <a:gd name="connsiteY13" fmla="*/ 576064 h 1988840"/>
              <a:gd name="connsiteX14" fmla="*/ 3131840 w 9144000"/>
              <a:gd name="connsiteY14" fmla="*/ 1224136 h 1988840"/>
              <a:gd name="connsiteX15" fmla="*/ 3635896 w 9144000"/>
              <a:gd name="connsiteY15" fmla="*/ 288032 h 1988840"/>
              <a:gd name="connsiteX16" fmla="*/ 3923928 w 9144000"/>
              <a:gd name="connsiteY16" fmla="*/ 1008112 h 1988840"/>
              <a:gd name="connsiteX17" fmla="*/ 4067944 w 9144000"/>
              <a:gd name="connsiteY17" fmla="*/ 576064 h 1988840"/>
              <a:gd name="connsiteX18" fmla="*/ 4427984 w 9144000"/>
              <a:gd name="connsiteY18" fmla="*/ 1152128 h 1988840"/>
              <a:gd name="connsiteX19" fmla="*/ 4932040 w 9144000"/>
              <a:gd name="connsiteY19" fmla="*/ 288032 h 1988840"/>
              <a:gd name="connsiteX20" fmla="*/ 5076056 w 9144000"/>
              <a:gd name="connsiteY20" fmla="*/ 936104 h 1988840"/>
              <a:gd name="connsiteX21" fmla="*/ 5292080 w 9144000"/>
              <a:gd name="connsiteY21" fmla="*/ 504056 h 1988840"/>
              <a:gd name="connsiteX22" fmla="*/ 5580112 w 9144000"/>
              <a:gd name="connsiteY22" fmla="*/ 864096 h 1988840"/>
              <a:gd name="connsiteX23" fmla="*/ 5796136 w 9144000"/>
              <a:gd name="connsiteY23" fmla="*/ 72008 h 1988840"/>
              <a:gd name="connsiteX24" fmla="*/ 5868144 w 9144000"/>
              <a:gd name="connsiteY24" fmla="*/ 720080 h 1988840"/>
              <a:gd name="connsiteX25" fmla="*/ 6300192 w 9144000"/>
              <a:gd name="connsiteY25" fmla="*/ 216024 h 1988840"/>
              <a:gd name="connsiteX26" fmla="*/ 6372200 w 9144000"/>
              <a:gd name="connsiteY26" fmla="*/ 864096 h 1988840"/>
              <a:gd name="connsiteX27" fmla="*/ 6732240 w 9144000"/>
              <a:gd name="connsiteY27" fmla="*/ 288032 h 1988840"/>
              <a:gd name="connsiteX28" fmla="*/ 6876256 w 9144000"/>
              <a:gd name="connsiteY28" fmla="*/ 936104 h 1988840"/>
              <a:gd name="connsiteX29" fmla="*/ 7092280 w 9144000"/>
              <a:gd name="connsiteY29" fmla="*/ 0 h 1988840"/>
              <a:gd name="connsiteX30" fmla="*/ 7308304 w 9144000"/>
              <a:gd name="connsiteY30" fmla="*/ 1008112 h 1988840"/>
              <a:gd name="connsiteX31" fmla="*/ 7524328 w 9144000"/>
              <a:gd name="connsiteY31" fmla="*/ 504056 h 1988840"/>
              <a:gd name="connsiteX32" fmla="*/ 7884368 w 9144000"/>
              <a:gd name="connsiteY32" fmla="*/ 1152128 h 1988840"/>
              <a:gd name="connsiteX33" fmla="*/ 8244408 w 9144000"/>
              <a:gd name="connsiteY33" fmla="*/ 360040 h 1988840"/>
              <a:gd name="connsiteX34" fmla="*/ 8604448 w 9144000"/>
              <a:gd name="connsiteY34" fmla="*/ 1296144 h 1988840"/>
              <a:gd name="connsiteX35" fmla="*/ 9144000 w 9144000"/>
              <a:gd name="connsiteY35" fmla="*/ 648072 h 1988840"/>
              <a:gd name="connsiteX36" fmla="*/ 9144000 w 9144000"/>
              <a:gd name="connsiteY36" fmla="*/ 1988840 h 1988840"/>
              <a:gd name="connsiteX37" fmla="*/ 0 w 9144000"/>
              <a:gd name="connsiteY37" fmla="*/ 1988840 h 1988840"/>
              <a:gd name="connsiteX38" fmla="*/ 0 w 9144000"/>
              <a:gd name="connsiteY38" fmla="*/ 648072 h 1988840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1209675 w 9144000"/>
              <a:gd name="connsiteY7" fmla="*/ 1613892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2201196"/>
              <a:gd name="connsiteX1" fmla="*/ 251520 w 9144000"/>
              <a:gd name="connsiteY1" fmla="*/ 1944216 h 2201196"/>
              <a:gd name="connsiteX2" fmla="*/ 611560 w 9144000"/>
              <a:gd name="connsiteY2" fmla="*/ 288032 h 2201196"/>
              <a:gd name="connsiteX3" fmla="*/ 395536 w 9144000"/>
              <a:gd name="connsiteY3" fmla="*/ 1872208 h 2201196"/>
              <a:gd name="connsiteX4" fmla="*/ 1187624 w 9144000"/>
              <a:gd name="connsiteY4" fmla="*/ 360040 h 2201196"/>
              <a:gd name="connsiteX5" fmla="*/ 899592 w 9144000"/>
              <a:gd name="connsiteY5" fmla="*/ 1512168 h 2201196"/>
              <a:gd name="connsiteX6" fmla="*/ 1475656 w 9144000"/>
              <a:gd name="connsiteY6" fmla="*/ 360040 h 2201196"/>
              <a:gd name="connsiteX7" fmla="*/ 827584 w 9144000"/>
              <a:gd name="connsiteY7" fmla="*/ 1800200 h 2201196"/>
              <a:gd name="connsiteX8" fmla="*/ 1187624 w 9144000"/>
              <a:gd name="connsiteY8" fmla="*/ 1944216 h 2201196"/>
              <a:gd name="connsiteX9" fmla="*/ 1907704 w 9144000"/>
              <a:gd name="connsiteY9" fmla="*/ 72008 h 2201196"/>
              <a:gd name="connsiteX10" fmla="*/ 1979712 w 9144000"/>
              <a:gd name="connsiteY10" fmla="*/ 504056 h 2201196"/>
              <a:gd name="connsiteX11" fmla="*/ 2267744 w 9144000"/>
              <a:gd name="connsiteY11" fmla="*/ 792088 h 2201196"/>
              <a:gd name="connsiteX12" fmla="*/ 2483768 w 9144000"/>
              <a:gd name="connsiteY12" fmla="*/ 288032 h 2201196"/>
              <a:gd name="connsiteX13" fmla="*/ 2627784 w 9144000"/>
              <a:gd name="connsiteY13" fmla="*/ 1296144 h 2201196"/>
              <a:gd name="connsiteX14" fmla="*/ 3131840 w 9144000"/>
              <a:gd name="connsiteY14" fmla="*/ 576064 h 2201196"/>
              <a:gd name="connsiteX15" fmla="*/ 3131840 w 9144000"/>
              <a:gd name="connsiteY15" fmla="*/ 1224136 h 2201196"/>
              <a:gd name="connsiteX16" fmla="*/ 3635896 w 9144000"/>
              <a:gd name="connsiteY16" fmla="*/ 288032 h 2201196"/>
              <a:gd name="connsiteX17" fmla="*/ 3923928 w 9144000"/>
              <a:gd name="connsiteY17" fmla="*/ 1008112 h 2201196"/>
              <a:gd name="connsiteX18" fmla="*/ 4067944 w 9144000"/>
              <a:gd name="connsiteY18" fmla="*/ 576064 h 2201196"/>
              <a:gd name="connsiteX19" fmla="*/ 4427984 w 9144000"/>
              <a:gd name="connsiteY19" fmla="*/ 1152128 h 2201196"/>
              <a:gd name="connsiteX20" fmla="*/ 4932040 w 9144000"/>
              <a:gd name="connsiteY20" fmla="*/ 288032 h 2201196"/>
              <a:gd name="connsiteX21" fmla="*/ 5076056 w 9144000"/>
              <a:gd name="connsiteY21" fmla="*/ 936104 h 2201196"/>
              <a:gd name="connsiteX22" fmla="*/ 5292080 w 9144000"/>
              <a:gd name="connsiteY22" fmla="*/ 504056 h 2201196"/>
              <a:gd name="connsiteX23" fmla="*/ 5580112 w 9144000"/>
              <a:gd name="connsiteY23" fmla="*/ 864096 h 2201196"/>
              <a:gd name="connsiteX24" fmla="*/ 5796136 w 9144000"/>
              <a:gd name="connsiteY24" fmla="*/ 72008 h 2201196"/>
              <a:gd name="connsiteX25" fmla="*/ 5868144 w 9144000"/>
              <a:gd name="connsiteY25" fmla="*/ 720080 h 2201196"/>
              <a:gd name="connsiteX26" fmla="*/ 6300192 w 9144000"/>
              <a:gd name="connsiteY26" fmla="*/ 216024 h 2201196"/>
              <a:gd name="connsiteX27" fmla="*/ 6372200 w 9144000"/>
              <a:gd name="connsiteY27" fmla="*/ 864096 h 2201196"/>
              <a:gd name="connsiteX28" fmla="*/ 6732240 w 9144000"/>
              <a:gd name="connsiteY28" fmla="*/ 288032 h 2201196"/>
              <a:gd name="connsiteX29" fmla="*/ 6876256 w 9144000"/>
              <a:gd name="connsiteY29" fmla="*/ 936104 h 2201196"/>
              <a:gd name="connsiteX30" fmla="*/ 7092280 w 9144000"/>
              <a:gd name="connsiteY30" fmla="*/ 0 h 2201196"/>
              <a:gd name="connsiteX31" fmla="*/ 7308304 w 9144000"/>
              <a:gd name="connsiteY31" fmla="*/ 1008112 h 2201196"/>
              <a:gd name="connsiteX32" fmla="*/ 7524328 w 9144000"/>
              <a:gd name="connsiteY32" fmla="*/ 504056 h 2201196"/>
              <a:gd name="connsiteX33" fmla="*/ 7884368 w 9144000"/>
              <a:gd name="connsiteY33" fmla="*/ 1152128 h 2201196"/>
              <a:gd name="connsiteX34" fmla="*/ 8244408 w 9144000"/>
              <a:gd name="connsiteY34" fmla="*/ 360040 h 2201196"/>
              <a:gd name="connsiteX35" fmla="*/ 8604448 w 9144000"/>
              <a:gd name="connsiteY35" fmla="*/ 1296144 h 2201196"/>
              <a:gd name="connsiteX36" fmla="*/ 9144000 w 9144000"/>
              <a:gd name="connsiteY36" fmla="*/ 648072 h 2201196"/>
              <a:gd name="connsiteX37" fmla="*/ 9144000 w 9144000"/>
              <a:gd name="connsiteY37" fmla="*/ 1988840 h 2201196"/>
              <a:gd name="connsiteX38" fmla="*/ 0 w 9144000"/>
              <a:gd name="connsiteY38" fmla="*/ 1988840 h 2201196"/>
              <a:gd name="connsiteX39" fmla="*/ 0 w 9144000"/>
              <a:gd name="connsiteY39" fmla="*/ 648072 h 2201196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827584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979712 w 9144000"/>
              <a:gd name="connsiteY10" fmla="*/ 50405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1988840"/>
              <a:gd name="connsiteX1" fmla="*/ 251520 w 9144000"/>
              <a:gd name="connsiteY1" fmla="*/ 1944216 h 1988840"/>
              <a:gd name="connsiteX2" fmla="*/ 611560 w 9144000"/>
              <a:gd name="connsiteY2" fmla="*/ 288032 h 1988840"/>
              <a:gd name="connsiteX3" fmla="*/ 395536 w 9144000"/>
              <a:gd name="connsiteY3" fmla="*/ 1872208 h 1988840"/>
              <a:gd name="connsiteX4" fmla="*/ 1187624 w 9144000"/>
              <a:gd name="connsiteY4" fmla="*/ 360040 h 1988840"/>
              <a:gd name="connsiteX5" fmla="*/ 899592 w 9144000"/>
              <a:gd name="connsiteY5" fmla="*/ 1512168 h 1988840"/>
              <a:gd name="connsiteX6" fmla="*/ 1475656 w 9144000"/>
              <a:gd name="connsiteY6" fmla="*/ 360040 h 1988840"/>
              <a:gd name="connsiteX7" fmla="*/ 971600 w 9144000"/>
              <a:gd name="connsiteY7" fmla="*/ 1800200 h 1988840"/>
              <a:gd name="connsiteX8" fmla="*/ 1187624 w 9144000"/>
              <a:gd name="connsiteY8" fmla="*/ 1944216 h 1988840"/>
              <a:gd name="connsiteX9" fmla="*/ 1907704 w 9144000"/>
              <a:gd name="connsiteY9" fmla="*/ 72008 h 1988840"/>
              <a:gd name="connsiteX10" fmla="*/ 1475656 w 9144000"/>
              <a:gd name="connsiteY10" fmla="*/ 1944216 h 1988840"/>
              <a:gd name="connsiteX11" fmla="*/ 2267744 w 9144000"/>
              <a:gd name="connsiteY11" fmla="*/ 792088 h 1988840"/>
              <a:gd name="connsiteX12" fmla="*/ 2483768 w 9144000"/>
              <a:gd name="connsiteY12" fmla="*/ 288032 h 1988840"/>
              <a:gd name="connsiteX13" fmla="*/ 2627784 w 9144000"/>
              <a:gd name="connsiteY13" fmla="*/ 1296144 h 1988840"/>
              <a:gd name="connsiteX14" fmla="*/ 3131840 w 9144000"/>
              <a:gd name="connsiteY14" fmla="*/ 576064 h 1988840"/>
              <a:gd name="connsiteX15" fmla="*/ 3131840 w 9144000"/>
              <a:gd name="connsiteY15" fmla="*/ 1224136 h 1988840"/>
              <a:gd name="connsiteX16" fmla="*/ 3635896 w 9144000"/>
              <a:gd name="connsiteY16" fmla="*/ 288032 h 1988840"/>
              <a:gd name="connsiteX17" fmla="*/ 3923928 w 9144000"/>
              <a:gd name="connsiteY17" fmla="*/ 1008112 h 1988840"/>
              <a:gd name="connsiteX18" fmla="*/ 4067944 w 9144000"/>
              <a:gd name="connsiteY18" fmla="*/ 576064 h 1988840"/>
              <a:gd name="connsiteX19" fmla="*/ 4427984 w 9144000"/>
              <a:gd name="connsiteY19" fmla="*/ 1152128 h 1988840"/>
              <a:gd name="connsiteX20" fmla="*/ 4932040 w 9144000"/>
              <a:gd name="connsiteY20" fmla="*/ 288032 h 1988840"/>
              <a:gd name="connsiteX21" fmla="*/ 5076056 w 9144000"/>
              <a:gd name="connsiteY21" fmla="*/ 936104 h 1988840"/>
              <a:gd name="connsiteX22" fmla="*/ 5292080 w 9144000"/>
              <a:gd name="connsiteY22" fmla="*/ 504056 h 1988840"/>
              <a:gd name="connsiteX23" fmla="*/ 5580112 w 9144000"/>
              <a:gd name="connsiteY23" fmla="*/ 864096 h 1988840"/>
              <a:gd name="connsiteX24" fmla="*/ 5796136 w 9144000"/>
              <a:gd name="connsiteY24" fmla="*/ 72008 h 1988840"/>
              <a:gd name="connsiteX25" fmla="*/ 5868144 w 9144000"/>
              <a:gd name="connsiteY25" fmla="*/ 720080 h 1988840"/>
              <a:gd name="connsiteX26" fmla="*/ 6300192 w 9144000"/>
              <a:gd name="connsiteY26" fmla="*/ 216024 h 1988840"/>
              <a:gd name="connsiteX27" fmla="*/ 6372200 w 9144000"/>
              <a:gd name="connsiteY27" fmla="*/ 864096 h 1988840"/>
              <a:gd name="connsiteX28" fmla="*/ 6732240 w 9144000"/>
              <a:gd name="connsiteY28" fmla="*/ 288032 h 1988840"/>
              <a:gd name="connsiteX29" fmla="*/ 6876256 w 9144000"/>
              <a:gd name="connsiteY29" fmla="*/ 936104 h 1988840"/>
              <a:gd name="connsiteX30" fmla="*/ 7092280 w 9144000"/>
              <a:gd name="connsiteY30" fmla="*/ 0 h 1988840"/>
              <a:gd name="connsiteX31" fmla="*/ 7308304 w 9144000"/>
              <a:gd name="connsiteY31" fmla="*/ 1008112 h 1988840"/>
              <a:gd name="connsiteX32" fmla="*/ 7524328 w 9144000"/>
              <a:gd name="connsiteY32" fmla="*/ 504056 h 1988840"/>
              <a:gd name="connsiteX33" fmla="*/ 7884368 w 9144000"/>
              <a:gd name="connsiteY33" fmla="*/ 1152128 h 1988840"/>
              <a:gd name="connsiteX34" fmla="*/ 8244408 w 9144000"/>
              <a:gd name="connsiteY34" fmla="*/ 360040 h 1988840"/>
              <a:gd name="connsiteX35" fmla="*/ 8604448 w 9144000"/>
              <a:gd name="connsiteY35" fmla="*/ 1296144 h 1988840"/>
              <a:gd name="connsiteX36" fmla="*/ 9144000 w 9144000"/>
              <a:gd name="connsiteY36" fmla="*/ 648072 h 1988840"/>
              <a:gd name="connsiteX37" fmla="*/ 9144000 w 9144000"/>
              <a:gd name="connsiteY37" fmla="*/ 1988840 h 1988840"/>
              <a:gd name="connsiteX38" fmla="*/ 0 w 9144000"/>
              <a:gd name="connsiteY38" fmla="*/ 1988840 h 1988840"/>
              <a:gd name="connsiteX39" fmla="*/ 0 w 9144000"/>
              <a:gd name="connsiteY39" fmla="*/ 648072 h 1988840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267744 w 9144000"/>
              <a:gd name="connsiteY11" fmla="*/ 792088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3131840 w 9144000"/>
              <a:gd name="connsiteY15" fmla="*/ 122413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923928 w 9144000"/>
              <a:gd name="connsiteY17" fmla="*/ 100811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4427984 w 9144000"/>
              <a:gd name="connsiteY19" fmla="*/ 1152128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932040 w 9144000"/>
              <a:gd name="connsiteY20" fmla="*/ 288032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5076056 w 9144000"/>
              <a:gd name="connsiteY21" fmla="*/ 936104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5292080 w 9144000"/>
              <a:gd name="connsiteY22" fmla="*/ 504056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580112 w 9144000"/>
              <a:gd name="connsiteY23" fmla="*/ 864096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796136 w 9144000"/>
              <a:gd name="connsiteY24" fmla="*/ 72008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868144 w 9144000"/>
              <a:gd name="connsiteY25" fmla="*/ 720080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6300192 w 9144000"/>
              <a:gd name="connsiteY26" fmla="*/ 216024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6372200 w 9144000"/>
              <a:gd name="connsiteY27" fmla="*/ 86409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364088 w 9144000"/>
              <a:gd name="connsiteY24" fmla="*/ 1368152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6732240 w 9144000"/>
              <a:gd name="connsiteY28" fmla="*/ 28803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876256 w 9144000"/>
              <a:gd name="connsiteY29" fmla="*/ 936104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648072 h 2016224"/>
              <a:gd name="connsiteX1" fmla="*/ 251520 w 9144000"/>
              <a:gd name="connsiteY1" fmla="*/ 1944216 h 2016224"/>
              <a:gd name="connsiteX2" fmla="*/ 611560 w 9144000"/>
              <a:gd name="connsiteY2" fmla="*/ 288032 h 2016224"/>
              <a:gd name="connsiteX3" fmla="*/ 395536 w 9144000"/>
              <a:gd name="connsiteY3" fmla="*/ 1872208 h 2016224"/>
              <a:gd name="connsiteX4" fmla="*/ 1187624 w 9144000"/>
              <a:gd name="connsiteY4" fmla="*/ 360040 h 2016224"/>
              <a:gd name="connsiteX5" fmla="*/ 899592 w 9144000"/>
              <a:gd name="connsiteY5" fmla="*/ 1512168 h 2016224"/>
              <a:gd name="connsiteX6" fmla="*/ 1475656 w 9144000"/>
              <a:gd name="connsiteY6" fmla="*/ 360040 h 2016224"/>
              <a:gd name="connsiteX7" fmla="*/ 971600 w 9144000"/>
              <a:gd name="connsiteY7" fmla="*/ 1800200 h 2016224"/>
              <a:gd name="connsiteX8" fmla="*/ 1187624 w 9144000"/>
              <a:gd name="connsiteY8" fmla="*/ 1944216 h 2016224"/>
              <a:gd name="connsiteX9" fmla="*/ 1907704 w 9144000"/>
              <a:gd name="connsiteY9" fmla="*/ 72008 h 2016224"/>
              <a:gd name="connsiteX10" fmla="*/ 1475656 w 9144000"/>
              <a:gd name="connsiteY10" fmla="*/ 1944216 h 2016224"/>
              <a:gd name="connsiteX11" fmla="*/ 2123728 w 9144000"/>
              <a:gd name="connsiteY11" fmla="*/ 720080 h 2016224"/>
              <a:gd name="connsiteX12" fmla="*/ 2483768 w 9144000"/>
              <a:gd name="connsiteY12" fmla="*/ 288032 h 2016224"/>
              <a:gd name="connsiteX13" fmla="*/ 1907704 w 9144000"/>
              <a:gd name="connsiteY13" fmla="*/ 2016224 h 2016224"/>
              <a:gd name="connsiteX14" fmla="*/ 3131840 w 9144000"/>
              <a:gd name="connsiteY14" fmla="*/ 576064 h 2016224"/>
              <a:gd name="connsiteX15" fmla="*/ 2555776 w 9144000"/>
              <a:gd name="connsiteY15" fmla="*/ 1944216 h 2016224"/>
              <a:gd name="connsiteX16" fmla="*/ 3635896 w 9144000"/>
              <a:gd name="connsiteY16" fmla="*/ 288032 h 2016224"/>
              <a:gd name="connsiteX17" fmla="*/ 3419872 w 9144000"/>
              <a:gd name="connsiteY17" fmla="*/ 1728192 h 2016224"/>
              <a:gd name="connsiteX18" fmla="*/ 4067944 w 9144000"/>
              <a:gd name="connsiteY18" fmla="*/ 576064 h 2016224"/>
              <a:gd name="connsiteX19" fmla="*/ 3923928 w 9144000"/>
              <a:gd name="connsiteY19" fmla="*/ 1944216 h 2016224"/>
              <a:gd name="connsiteX20" fmla="*/ 4283968 w 9144000"/>
              <a:gd name="connsiteY20" fmla="*/ 216024 h 2016224"/>
              <a:gd name="connsiteX21" fmla="*/ 4572000 w 9144000"/>
              <a:gd name="connsiteY21" fmla="*/ 1944216 h 2016224"/>
              <a:gd name="connsiteX22" fmla="*/ 4644008 w 9144000"/>
              <a:gd name="connsiteY22" fmla="*/ 216024 h 2016224"/>
              <a:gd name="connsiteX23" fmla="*/ 5004048 w 9144000"/>
              <a:gd name="connsiteY23" fmla="*/ 2016224 h 2016224"/>
              <a:gd name="connsiteX24" fmla="*/ 5292080 w 9144000"/>
              <a:gd name="connsiteY24" fmla="*/ 1296144 h 2016224"/>
              <a:gd name="connsiteX25" fmla="*/ 5436096 w 9144000"/>
              <a:gd name="connsiteY25" fmla="*/ 1944216 h 2016224"/>
              <a:gd name="connsiteX26" fmla="*/ 5580112 w 9144000"/>
              <a:gd name="connsiteY26" fmla="*/ 864096 h 2016224"/>
              <a:gd name="connsiteX27" fmla="*/ 5868144 w 9144000"/>
              <a:gd name="connsiteY27" fmla="*/ 1944216 h 2016224"/>
              <a:gd name="connsiteX28" fmla="*/ 5796136 w 9144000"/>
              <a:gd name="connsiteY28" fmla="*/ 1008112 h 2016224"/>
              <a:gd name="connsiteX29" fmla="*/ 6516216 w 9144000"/>
              <a:gd name="connsiteY29" fmla="*/ 1944216 h 2016224"/>
              <a:gd name="connsiteX30" fmla="*/ 7092280 w 9144000"/>
              <a:gd name="connsiteY30" fmla="*/ 0 h 2016224"/>
              <a:gd name="connsiteX31" fmla="*/ 7308304 w 9144000"/>
              <a:gd name="connsiteY31" fmla="*/ 1008112 h 2016224"/>
              <a:gd name="connsiteX32" fmla="*/ 7524328 w 9144000"/>
              <a:gd name="connsiteY32" fmla="*/ 504056 h 2016224"/>
              <a:gd name="connsiteX33" fmla="*/ 7884368 w 9144000"/>
              <a:gd name="connsiteY33" fmla="*/ 1152128 h 2016224"/>
              <a:gd name="connsiteX34" fmla="*/ 8244408 w 9144000"/>
              <a:gd name="connsiteY34" fmla="*/ 360040 h 2016224"/>
              <a:gd name="connsiteX35" fmla="*/ 8604448 w 9144000"/>
              <a:gd name="connsiteY35" fmla="*/ 1296144 h 2016224"/>
              <a:gd name="connsiteX36" fmla="*/ 9144000 w 9144000"/>
              <a:gd name="connsiteY36" fmla="*/ 648072 h 2016224"/>
              <a:gd name="connsiteX37" fmla="*/ 9144000 w 9144000"/>
              <a:gd name="connsiteY37" fmla="*/ 1988840 h 2016224"/>
              <a:gd name="connsiteX38" fmla="*/ 0 w 9144000"/>
              <a:gd name="connsiteY38" fmla="*/ 1988840 h 2016224"/>
              <a:gd name="connsiteX39" fmla="*/ 0 w 9144000"/>
              <a:gd name="connsiteY39" fmla="*/ 648072 h 2016224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7308304 w 9144000"/>
              <a:gd name="connsiteY31" fmla="*/ 936104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884368 w 9144000"/>
              <a:gd name="connsiteY33" fmla="*/ 1080120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8244408 w 9144000"/>
              <a:gd name="connsiteY34" fmla="*/ 288032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604448 w 9144000"/>
              <a:gd name="connsiteY35" fmla="*/ 122413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1944216"/>
              <a:gd name="connsiteX1" fmla="*/ 251520 w 9144000"/>
              <a:gd name="connsiteY1" fmla="*/ 1872208 h 1944216"/>
              <a:gd name="connsiteX2" fmla="*/ 611560 w 9144000"/>
              <a:gd name="connsiteY2" fmla="*/ 216024 h 1944216"/>
              <a:gd name="connsiteX3" fmla="*/ 395536 w 9144000"/>
              <a:gd name="connsiteY3" fmla="*/ 1800200 h 1944216"/>
              <a:gd name="connsiteX4" fmla="*/ 1187624 w 9144000"/>
              <a:gd name="connsiteY4" fmla="*/ 288032 h 1944216"/>
              <a:gd name="connsiteX5" fmla="*/ 899592 w 9144000"/>
              <a:gd name="connsiteY5" fmla="*/ 1440160 h 1944216"/>
              <a:gd name="connsiteX6" fmla="*/ 1475656 w 9144000"/>
              <a:gd name="connsiteY6" fmla="*/ 288032 h 1944216"/>
              <a:gd name="connsiteX7" fmla="*/ 971600 w 9144000"/>
              <a:gd name="connsiteY7" fmla="*/ 1728192 h 1944216"/>
              <a:gd name="connsiteX8" fmla="*/ 1187624 w 9144000"/>
              <a:gd name="connsiteY8" fmla="*/ 1872208 h 1944216"/>
              <a:gd name="connsiteX9" fmla="*/ 1907704 w 9144000"/>
              <a:gd name="connsiteY9" fmla="*/ 0 h 1944216"/>
              <a:gd name="connsiteX10" fmla="*/ 1475656 w 9144000"/>
              <a:gd name="connsiteY10" fmla="*/ 1872208 h 1944216"/>
              <a:gd name="connsiteX11" fmla="*/ 2123728 w 9144000"/>
              <a:gd name="connsiteY11" fmla="*/ 648072 h 1944216"/>
              <a:gd name="connsiteX12" fmla="*/ 2483768 w 9144000"/>
              <a:gd name="connsiteY12" fmla="*/ 216024 h 1944216"/>
              <a:gd name="connsiteX13" fmla="*/ 1907704 w 9144000"/>
              <a:gd name="connsiteY13" fmla="*/ 1944216 h 1944216"/>
              <a:gd name="connsiteX14" fmla="*/ 3131840 w 9144000"/>
              <a:gd name="connsiteY14" fmla="*/ 504056 h 1944216"/>
              <a:gd name="connsiteX15" fmla="*/ 2555776 w 9144000"/>
              <a:gd name="connsiteY15" fmla="*/ 1872208 h 1944216"/>
              <a:gd name="connsiteX16" fmla="*/ 3635896 w 9144000"/>
              <a:gd name="connsiteY16" fmla="*/ 216024 h 1944216"/>
              <a:gd name="connsiteX17" fmla="*/ 3419872 w 9144000"/>
              <a:gd name="connsiteY17" fmla="*/ 1656184 h 1944216"/>
              <a:gd name="connsiteX18" fmla="*/ 4067944 w 9144000"/>
              <a:gd name="connsiteY18" fmla="*/ 504056 h 1944216"/>
              <a:gd name="connsiteX19" fmla="*/ 3923928 w 9144000"/>
              <a:gd name="connsiteY19" fmla="*/ 1872208 h 1944216"/>
              <a:gd name="connsiteX20" fmla="*/ 4283968 w 9144000"/>
              <a:gd name="connsiteY20" fmla="*/ 144016 h 1944216"/>
              <a:gd name="connsiteX21" fmla="*/ 4572000 w 9144000"/>
              <a:gd name="connsiteY21" fmla="*/ 1872208 h 1944216"/>
              <a:gd name="connsiteX22" fmla="*/ 4644008 w 9144000"/>
              <a:gd name="connsiteY22" fmla="*/ 144016 h 1944216"/>
              <a:gd name="connsiteX23" fmla="*/ 5004048 w 9144000"/>
              <a:gd name="connsiteY23" fmla="*/ 1944216 h 1944216"/>
              <a:gd name="connsiteX24" fmla="*/ 5292080 w 9144000"/>
              <a:gd name="connsiteY24" fmla="*/ 1224136 h 1944216"/>
              <a:gd name="connsiteX25" fmla="*/ 5436096 w 9144000"/>
              <a:gd name="connsiteY25" fmla="*/ 1872208 h 1944216"/>
              <a:gd name="connsiteX26" fmla="*/ 5580112 w 9144000"/>
              <a:gd name="connsiteY26" fmla="*/ 792088 h 1944216"/>
              <a:gd name="connsiteX27" fmla="*/ 5868144 w 9144000"/>
              <a:gd name="connsiteY27" fmla="*/ 1872208 h 1944216"/>
              <a:gd name="connsiteX28" fmla="*/ 5796136 w 9144000"/>
              <a:gd name="connsiteY28" fmla="*/ 936104 h 1944216"/>
              <a:gd name="connsiteX29" fmla="*/ 6516216 w 9144000"/>
              <a:gd name="connsiteY29" fmla="*/ 1872208 h 1944216"/>
              <a:gd name="connsiteX30" fmla="*/ 6444208 w 9144000"/>
              <a:gd name="connsiteY30" fmla="*/ 432048 h 1944216"/>
              <a:gd name="connsiteX31" fmla="*/ 6948264 w 9144000"/>
              <a:gd name="connsiteY31" fmla="*/ 1872208 h 1944216"/>
              <a:gd name="connsiteX32" fmla="*/ 7524328 w 9144000"/>
              <a:gd name="connsiteY32" fmla="*/ 432048 h 1944216"/>
              <a:gd name="connsiteX33" fmla="*/ 7596336 w 9144000"/>
              <a:gd name="connsiteY33" fmla="*/ 1944216 h 1944216"/>
              <a:gd name="connsiteX34" fmla="*/ 7596336 w 9144000"/>
              <a:gd name="connsiteY34" fmla="*/ 792088 h 1944216"/>
              <a:gd name="connsiteX35" fmla="*/ 8172400 w 9144000"/>
              <a:gd name="connsiteY35" fmla="*/ 1944216 h 1944216"/>
              <a:gd name="connsiteX36" fmla="*/ 9144000 w 9144000"/>
              <a:gd name="connsiteY36" fmla="*/ 576064 h 1944216"/>
              <a:gd name="connsiteX37" fmla="*/ 9144000 w 9144000"/>
              <a:gd name="connsiteY37" fmla="*/ 1916832 h 1944216"/>
              <a:gd name="connsiteX38" fmla="*/ 0 w 9144000"/>
              <a:gd name="connsiteY38" fmla="*/ 1916832 h 1944216"/>
              <a:gd name="connsiteX39" fmla="*/ 0 w 9144000"/>
              <a:gd name="connsiteY39" fmla="*/ 576064 h 1944216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696325 w 9144000"/>
              <a:gd name="connsiteY36" fmla="*/ 138948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9144000 w 9144000"/>
              <a:gd name="connsiteY37" fmla="*/ 576064 h 2043782"/>
              <a:gd name="connsiteX38" fmla="*/ 9144000 w 9144000"/>
              <a:gd name="connsiteY38" fmla="*/ 1916832 h 2043782"/>
              <a:gd name="connsiteX39" fmla="*/ 0 w 9144000"/>
              <a:gd name="connsiteY39" fmla="*/ 1916832 h 2043782"/>
              <a:gd name="connsiteX40" fmla="*/ 0 w 9144000"/>
              <a:gd name="connsiteY40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3950 w 9144000"/>
              <a:gd name="connsiteY37" fmla="*/ 1113259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  <a:gd name="connsiteX0" fmla="*/ 0 w 9144000"/>
              <a:gd name="connsiteY0" fmla="*/ 576064 h 2043782"/>
              <a:gd name="connsiteX1" fmla="*/ 251520 w 9144000"/>
              <a:gd name="connsiteY1" fmla="*/ 1872208 h 2043782"/>
              <a:gd name="connsiteX2" fmla="*/ 611560 w 9144000"/>
              <a:gd name="connsiteY2" fmla="*/ 216024 h 2043782"/>
              <a:gd name="connsiteX3" fmla="*/ 395536 w 9144000"/>
              <a:gd name="connsiteY3" fmla="*/ 1800200 h 2043782"/>
              <a:gd name="connsiteX4" fmla="*/ 1187624 w 9144000"/>
              <a:gd name="connsiteY4" fmla="*/ 288032 h 2043782"/>
              <a:gd name="connsiteX5" fmla="*/ 899592 w 9144000"/>
              <a:gd name="connsiteY5" fmla="*/ 1440160 h 2043782"/>
              <a:gd name="connsiteX6" fmla="*/ 1475656 w 9144000"/>
              <a:gd name="connsiteY6" fmla="*/ 288032 h 2043782"/>
              <a:gd name="connsiteX7" fmla="*/ 971600 w 9144000"/>
              <a:gd name="connsiteY7" fmla="*/ 1728192 h 2043782"/>
              <a:gd name="connsiteX8" fmla="*/ 1187624 w 9144000"/>
              <a:gd name="connsiteY8" fmla="*/ 1872208 h 2043782"/>
              <a:gd name="connsiteX9" fmla="*/ 1907704 w 9144000"/>
              <a:gd name="connsiteY9" fmla="*/ 0 h 2043782"/>
              <a:gd name="connsiteX10" fmla="*/ 1475656 w 9144000"/>
              <a:gd name="connsiteY10" fmla="*/ 1872208 h 2043782"/>
              <a:gd name="connsiteX11" fmla="*/ 2123728 w 9144000"/>
              <a:gd name="connsiteY11" fmla="*/ 648072 h 2043782"/>
              <a:gd name="connsiteX12" fmla="*/ 2483768 w 9144000"/>
              <a:gd name="connsiteY12" fmla="*/ 216024 h 2043782"/>
              <a:gd name="connsiteX13" fmla="*/ 1907704 w 9144000"/>
              <a:gd name="connsiteY13" fmla="*/ 1944216 h 2043782"/>
              <a:gd name="connsiteX14" fmla="*/ 3131840 w 9144000"/>
              <a:gd name="connsiteY14" fmla="*/ 504056 h 2043782"/>
              <a:gd name="connsiteX15" fmla="*/ 2555776 w 9144000"/>
              <a:gd name="connsiteY15" fmla="*/ 1872208 h 2043782"/>
              <a:gd name="connsiteX16" fmla="*/ 3635896 w 9144000"/>
              <a:gd name="connsiteY16" fmla="*/ 216024 h 2043782"/>
              <a:gd name="connsiteX17" fmla="*/ 3419872 w 9144000"/>
              <a:gd name="connsiteY17" fmla="*/ 1656184 h 2043782"/>
              <a:gd name="connsiteX18" fmla="*/ 4067944 w 9144000"/>
              <a:gd name="connsiteY18" fmla="*/ 504056 h 2043782"/>
              <a:gd name="connsiteX19" fmla="*/ 3923928 w 9144000"/>
              <a:gd name="connsiteY19" fmla="*/ 1872208 h 2043782"/>
              <a:gd name="connsiteX20" fmla="*/ 4283968 w 9144000"/>
              <a:gd name="connsiteY20" fmla="*/ 144016 h 2043782"/>
              <a:gd name="connsiteX21" fmla="*/ 4572000 w 9144000"/>
              <a:gd name="connsiteY21" fmla="*/ 1872208 h 2043782"/>
              <a:gd name="connsiteX22" fmla="*/ 4644008 w 9144000"/>
              <a:gd name="connsiteY22" fmla="*/ 144016 h 2043782"/>
              <a:gd name="connsiteX23" fmla="*/ 5004048 w 9144000"/>
              <a:gd name="connsiteY23" fmla="*/ 1944216 h 2043782"/>
              <a:gd name="connsiteX24" fmla="*/ 5292080 w 9144000"/>
              <a:gd name="connsiteY24" fmla="*/ 1224136 h 2043782"/>
              <a:gd name="connsiteX25" fmla="*/ 5436096 w 9144000"/>
              <a:gd name="connsiteY25" fmla="*/ 1872208 h 2043782"/>
              <a:gd name="connsiteX26" fmla="*/ 5580112 w 9144000"/>
              <a:gd name="connsiteY26" fmla="*/ 792088 h 2043782"/>
              <a:gd name="connsiteX27" fmla="*/ 5868144 w 9144000"/>
              <a:gd name="connsiteY27" fmla="*/ 1872208 h 2043782"/>
              <a:gd name="connsiteX28" fmla="*/ 5796136 w 9144000"/>
              <a:gd name="connsiteY28" fmla="*/ 936104 h 2043782"/>
              <a:gd name="connsiteX29" fmla="*/ 6516216 w 9144000"/>
              <a:gd name="connsiteY29" fmla="*/ 1872208 h 2043782"/>
              <a:gd name="connsiteX30" fmla="*/ 6444208 w 9144000"/>
              <a:gd name="connsiteY30" fmla="*/ 432048 h 2043782"/>
              <a:gd name="connsiteX31" fmla="*/ 6948264 w 9144000"/>
              <a:gd name="connsiteY31" fmla="*/ 1872208 h 2043782"/>
              <a:gd name="connsiteX32" fmla="*/ 7524328 w 9144000"/>
              <a:gd name="connsiteY32" fmla="*/ 432048 h 2043782"/>
              <a:gd name="connsiteX33" fmla="*/ 7596336 w 9144000"/>
              <a:gd name="connsiteY33" fmla="*/ 1944216 h 2043782"/>
              <a:gd name="connsiteX34" fmla="*/ 7596336 w 9144000"/>
              <a:gd name="connsiteY34" fmla="*/ 792088 h 2043782"/>
              <a:gd name="connsiteX35" fmla="*/ 8172400 w 9144000"/>
              <a:gd name="connsiteY35" fmla="*/ 1944216 h 2043782"/>
              <a:gd name="connsiteX36" fmla="*/ 8388424 w 9144000"/>
              <a:gd name="connsiteY36" fmla="*/ 576064 h 2043782"/>
              <a:gd name="connsiteX37" fmla="*/ 8748464 w 9144000"/>
              <a:gd name="connsiteY37" fmla="*/ 1944216 h 2043782"/>
              <a:gd name="connsiteX38" fmla="*/ 9144000 w 9144000"/>
              <a:gd name="connsiteY38" fmla="*/ 576064 h 2043782"/>
              <a:gd name="connsiteX39" fmla="*/ 9144000 w 9144000"/>
              <a:gd name="connsiteY39" fmla="*/ 1916832 h 2043782"/>
              <a:gd name="connsiteX40" fmla="*/ 0 w 9144000"/>
              <a:gd name="connsiteY40" fmla="*/ 1916832 h 2043782"/>
              <a:gd name="connsiteX41" fmla="*/ 0 w 9144000"/>
              <a:gd name="connsiteY41" fmla="*/ 576064 h 20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0" h="2043782">
                <a:moveTo>
                  <a:pt x="0" y="576064"/>
                </a:moveTo>
                <a:cubicBezTo>
                  <a:pt x="131845" y="744083"/>
                  <a:pt x="58655" y="1746134"/>
                  <a:pt x="251520" y="1872208"/>
                </a:cubicBezTo>
                <a:cubicBezTo>
                  <a:pt x="251520" y="1680187"/>
                  <a:pt x="520005" y="629799"/>
                  <a:pt x="611560" y="216024"/>
                </a:cubicBezTo>
                <a:cubicBezTo>
                  <a:pt x="699789" y="999736"/>
                  <a:pt x="307032" y="1572014"/>
                  <a:pt x="395536" y="1800200"/>
                </a:cubicBezTo>
                <a:cubicBezTo>
                  <a:pt x="449965" y="1537725"/>
                  <a:pt x="868577" y="661112"/>
                  <a:pt x="1187624" y="288032"/>
                </a:cubicBezTo>
                <a:cubicBezTo>
                  <a:pt x="1187624" y="480053"/>
                  <a:pt x="701377" y="1169335"/>
                  <a:pt x="899592" y="1440160"/>
                </a:cubicBezTo>
                <a:cubicBezTo>
                  <a:pt x="995603" y="1248139"/>
                  <a:pt x="1219158" y="696474"/>
                  <a:pt x="1475656" y="288032"/>
                </a:cubicBezTo>
                <a:cubicBezTo>
                  <a:pt x="1527336" y="304986"/>
                  <a:pt x="1019605" y="1464163"/>
                  <a:pt x="971600" y="1728192"/>
                </a:cubicBezTo>
                <a:cubicBezTo>
                  <a:pt x="920494" y="1851256"/>
                  <a:pt x="875403" y="1910882"/>
                  <a:pt x="1187624" y="1872208"/>
                </a:cubicBezTo>
                <a:cubicBezTo>
                  <a:pt x="1427651" y="1248139"/>
                  <a:pt x="1376172" y="675489"/>
                  <a:pt x="1907704" y="0"/>
                </a:cubicBezTo>
                <a:cubicBezTo>
                  <a:pt x="1524000" y="1194031"/>
                  <a:pt x="1428750" y="1198604"/>
                  <a:pt x="1475656" y="1872208"/>
                </a:cubicBezTo>
                <a:lnTo>
                  <a:pt x="2123728" y="648072"/>
                </a:lnTo>
                <a:cubicBezTo>
                  <a:pt x="2261617" y="477796"/>
                  <a:pt x="2268388" y="418398"/>
                  <a:pt x="2483768" y="216024"/>
                </a:cubicBezTo>
                <a:cubicBezTo>
                  <a:pt x="2016199" y="1194850"/>
                  <a:pt x="1765945" y="1641740"/>
                  <a:pt x="1907704" y="1944216"/>
                </a:cubicBezTo>
                <a:cubicBezTo>
                  <a:pt x="2151898" y="1831859"/>
                  <a:pt x="2855573" y="1103007"/>
                  <a:pt x="3131840" y="504056"/>
                </a:cubicBezTo>
                <a:cubicBezTo>
                  <a:pt x="3043403" y="1057242"/>
                  <a:pt x="2747797" y="1416157"/>
                  <a:pt x="2555776" y="1872208"/>
                </a:cubicBezTo>
                <a:cubicBezTo>
                  <a:pt x="2723795" y="1560173"/>
                  <a:pt x="3581780" y="616860"/>
                  <a:pt x="3635896" y="216024"/>
                </a:cubicBezTo>
                <a:cubicBezTo>
                  <a:pt x="3731907" y="456051"/>
                  <a:pt x="3081916" y="1508009"/>
                  <a:pt x="3419872" y="1656184"/>
                </a:cubicBezTo>
                <a:lnTo>
                  <a:pt x="4067944" y="504056"/>
                </a:lnTo>
                <a:cubicBezTo>
                  <a:pt x="3938397" y="970004"/>
                  <a:pt x="3389751" y="1708034"/>
                  <a:pt x="3923928" y="1872208"/>
                </a:cubicBezTo>
                <a:cubicBezTo>
                  <a:pt x="4091947" y="1584176"/>
                  <a:pt x="4212340" y="1334269"/>
                  <a:pt x="4283968" y="144016"/>
                </a:cubicBezTo>
                <a:cubicBezTo>
                  <a:pt x="4405122" y="1008484"/>
                  <a:pt x="4258064" y="1581919"/>
                  <a:pt x="4572000" y="1872208"/>
                </a:cubicBezTo>
                <a:cubicBezTo>
                  <a:pt x="4933950" y="1275184"/>
                  <a:pt x="4813945" y="1024136"/>
                  <a:pt x="4644008" y="144016"/>
                </a:cubicBezTo>
                <a:cubicBezTo>
                  <a:pt x="5081397" y="712829"/>
                  <a:pt x="5085970" y="1317856"/>
                  <a:pt x="5004048" y="1944216"/>
                </a:cubicBezTo>
                <a:cubicBezTo>
                  <a:pt x="5100059" y="1704189"/>
                  <a:pt x="5157597" y="1851637"/>
                  <a:pt x="5292080" y="1224136"/>
                </a:cubicBezTo>
                <a:cubicBezTo>
                  <a:pt x="5334017" y="1423417"/>
                  <a:pt x="5209067" y="1758727"/>
                  <a:pt x="5436096" y="1872208"/>
                </a:cubicBezTo>
                <a:cubicBezTo>
                  <a:pt x="5484101" y="1512168"/>
                  <a:pt x="5482225" y="1217265"/>
                  <a:pt x="5580112" y="792088"/>
                </a:cubicBezTo>
                <a:cubicBezTo>
                  <a:pt x="5677686" y="1184151"/>
                  <a:pt x="5606041" y="1634877"/>
                  <a:pt x="5868144" y="1872208"/>
                </a:cubicBezTo>
                <a:cubicBezTo>
                  <a:pt x="6262497" y="1665329"/>
                  <a:pt x="6089171" y="1587632"/>
                  <a:pt x="5796136" y="936104"/>
                </a:cubicBezTo>
                <a:lnTo>
                  <a:pt x="6516216" y="1872208"/>
                </a:lnTo>
                <a:cubicBezTo>
                  <a:pt x="6669410" y="1557916"/>
                  <a:pt x="6443886" y="1156337"/>
                  <a:pt x="6444208" y="432048"/>
                </a:cubicBezTo>
                <a:cubicBezTo>
                  <a:pt x="6516216" y="768085"/>
                  <a:pt x="6694587" y="1535055"/>
                  <a:pt x="6948264" y="1872208"/>
                </a:cubicBezTo>
                <a:cubicBezTo>
                  <a:pt x="6858000" y="1565506"/>
                  <a:pt x="6808540" y="1133467"/>
                  <a:pt x="7524328" y="432048"/>
                </a:cubicBezTo>
                <a:cubicBezTo>
                  <a:pt x="7080581" y="1090803"/>
                  <a:pt x="7106833" y="1732417"/>
                  <a:pt x="7596336" y="1944216"/>
                </a:cubicBezTo>
                <a:cubicBezTo>
                  <a:pt x="8148447" y="1613131"/>
                  <a:pt x="7962570" y="1429139"/>
                  <a:pt x="7596336" y="792088"/>
                </a:cubicBezTo>
                <a:cubicBezTo>
                  <a:pt x="7700400" y="1005855"/>
                  <a:pt x="8414437" y="1393329"/>
                  <a:pt x="8172400" y="1944216"/>
                </a:cubicBezTo>
                <a:cubicBezTo>
                  <a:pt x="8355732" y="2043782"/>
                  <a:pt x="8226491" y="804089"/>
                  <a:pt x="8388424" y="576064"/>
                </a:cubicBezTo>
                <a:cubicBezTo>
                  <a:pt x="8418967" y="1328332"/>
                  <a:pt x="8361987" y="1256134"/>
                  <a:pt x="8748464" y="1944216"/>
                </a:cubicBezTo>
                <a:cubicBezTo>
                  <a:pt x="8874393" y="1944216"/>
                  <a:pt x="9001125" y="1546638"/>
                  <a:pt x="9144000" y="576064"/>
                </a:cubicBezTo>
                <a:lnTo>
                  <a:pt x="9144000" y="1916832"/>
                </a:lnTo>
                <a:lnTo>
                  <a:pt x="0" y="1916832"/>
                </a:lnTo>
                <a:lnTo>
                  <a:pt x="0" y="576064"/>
                </a:lnTo>
                <a:close/>
              </a:path>
            </a:pathLst>
          </a:custGeom>
          <a:solidFill>
            <a:srgbClr val="006000"/>
          </a:solidFill>
          <a:ln w="63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226" t="3774" r="48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7400" y="533400"/>
            <a:ext cx="6096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60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Documents and Settings\Пользователь\Рабочий стол\Одежда обувь\Варежк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68" t="9316" r="10621" b="35637"/>
          <a:stretch>
            <a:fillRect/>
          </a:stretch>
        </p:blipFill>
        <p:spPr bwMode="auto">
          <a:xfrm>
            <a:off x="4572000" y="3048000"/>
            <a:ext cx="3176337" cy="3352800"/>
          </a:xfrm>
          <a:prstGeom prst="rect">
            <a:avLst/>
          </a:prstGeom>
          <a:noFill/>
        </p:spPr>
      </p:pic>
      <p:pic>
        <p:nvPicPr>
          <p:cNvPr id="5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4" cstate="print"/>
          <a:srcRect l="7592" t="46651" r="60142" b="34140"/>
          <a:stretch>
            <a:fillRect/>
          </a:stretch>
        </p:blipFill>
        <p:spPr bwMode="auto">
          <a:xfrm rot="2453502">
            <a:off x="2264984" y="4170114"/>
            <a:ext cx="1923584" cy="1584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152400"/>
            <a:ext cx="3297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5823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холода и снега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Согреет, где б ты ни был!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 ней похож ты на мишутку,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наденешь что ты?</a:t>
            </a:r>
          </a:p>
          <a:p>
            <a:endParaRPr lang="ru-RU" sz="2800" dirty="0"/>
          </a:p>
        </p:txBody>
      </p:sp>
      <p:pic>
        <p:nvPicPr>
          <p:cNvPr id="3" name="Picture 16" descr="C:\Documents and Settings\Пользователь\Рабочий стол\33ec2180613aeb0802e64ba4b8568031.jpg"/>
          <p:cNvPicPr>
            <a:picLocks noChangeAspect="1" noChangeArrowheads="1"/>
          </p:cNvPicPr>
          <p:nvPr/>
        </p:nvPicPr>
        <p:blipFill>
          <a:blip r:embed="rId3" cstate="print"/>
          <a:srcRect l="48333" t="17723" b="13190"/>
          <a:stretch>
            <a:fillRect/>
          </a:stretch>
        </p:blipFill>
        <p:spPr bwMode="auto">
          <a:xfrm rot="994187">
            <a:off x="5029459" y="1982152"/>
            <a:ext cx="3213958" cy="36761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28600"/>
            <a:ext cx="2144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Шубу</a:t>
            </a:r>
            <a:endParaRPr lang="ru-RU" sz="60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1201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Рукав длинный и короткий,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Планка иль косоворотка,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груди - кармашки.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 </a:t>
            </a:r>
          </a:p>
          <a:p>
            <a:endParaRPr lang="ru-RU" dirty="0"/>
          </a:p>
        </p:txBody>
      </p:sp>
      <p:pic>
        <p:nvPicPr>
          <p:cNvPr id="29698" name="Picture 2" descr="C:\Documents and Settings\Пользователь\Рабочий стол\Одежда обувь\Рубаш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1" t="13488" r="14551" b="39304"/>
          <a:stretch>
            <a:fillRect/>
          </a:stretch>
        </p:blipFill>
        <p:spPr bwMode="auto">
          <a:xfrm>
            <a:off x="4495800" y="1219200"/>
            <a:ext cx="43434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152400"/>
            <a:ext cx="3264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Рубашка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в каждой группе лишний предмет. Объясни, почему он не подходит к остальным.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print"/>
          <a:srcRect t="2201" r="53478" b="9748"/>
          <a:stretch>
            <a:fillRect/>
          </a:stretch>
        </p:blipFill>
        <p:spPr bwMode="auto">
          <a:xfrm>
            <a:off x="762000" y="1524000"/>
            <a:ext cx="1295400" cy="1694916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20" t="4930" r="51681" b="30282"/>
          <a:stretch>
            <a:fillRect/>
          </a:stretch>
        </p:blipFill>
        <p:spPr bwMode="auto">
          <a:xfrm>
            <a:off x="2362200" y="1524000"/>
            <a:ext cx="1828800" cy="1450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l="59222" t="48333" r="10807" b="30000"/>
          <a:stretch>
            <a:fillRect/>
          </a:stretch>
        </p:blipFill>
        <p:spPr bwMode="auto">
          <a:xfrm>
            <a:off x="4648200" y="1524000"/>
            <a:ext cx="1295400" cy="12954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print"/>
          <a:srcRect t="5280" r="51743" b="20186"/>
          <a:stretch>
            <a:fillRect/>
          </a:stretch>
        </p:blipFill>
        <p:spPr bwMode="auto">
          <a:xfrm>
            <a:off x="6553200" y="1371600"/>
            <a:ext cx="1500187" cy="1625485"/>
          </a:xfrm>
          <a:prstGeom prst="rect">
            <a:avLst/>
          </a:prstGeom>
          <a:noFill/>
          <a:effectLst/>
        </p:spPr>
      </p:pic>
      <p:pic>
        <p:nvPicPr>
          <p:cNvPr id="1030" name="Picture 6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r="59222" b="85000"/>
          <a:stretch>
            <a:fillRect/>
          </a:stretch>
        </p:blipFill>
        <p:spPr bwMode="auto">
          <a:xfrm>
            <a:off x="304800" y="3505199"/>
            <a:ext cx="2251603" cy="1145693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l="22334" t="21667" r="24640" b="58333"/>
          <a:stretch>
            <a:fillRect/>
          </a:stretch>
        </p:blipFill>
        <p:spPr bwMode="auto">
          <a:xfrm>
            <a:off x="2590800" y="3352800"/>
            <a:ext cx="2362200" cy="1232452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print"/>
          <a:srcRect l="59222" r="10806" b="83333"/>
          <a:stretch>
            <a:fillRect/>
          </a:stretch>
        </p:blipFill>
        <p:spPr bwMode="auto">
          <a:xfrm>
            <a:off x="5334000" y="3733800"/>
            <a:ext cx="1287780" cy="990600"/>
          </a:xfrm>
          <a:prstGeom prst="rect">
            <a:avLst/>
          </a:prstGeom>
          <a:noFill/>
        </p:spPr>
      </p:pic>
      <p:pic>
        <p:nvPicPr>
          <p:cNvPr id="1033" name="Picture 9" descr="C:\Documents and Settings\Пользователь\Рабочий стол\Одежда обувь\Носки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7" t="11802" r="12075" b="44362"/>
          <a:stretch>
            <a:fillRect/>
          </a:stretch>
        </p:blipFill>
        <p:spPr bwMode="auto">
          <a:xfrm>
            <a:off x="7391400" y="3581400"/>
            <a:ext cx="1371600" cy="1132114"/>
          </a:xfrm>
          <a:prstGeom prst="rect">
            <a:avLst/>
          </a:prstGeom>
          <a:noFill/>
        </p:spPr>
      </p:pic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6099" t="16017" r="14551" b="44362"/>
          <a:stretch>
            <a:fillRect/>
          </a:stretch>
        </p:blipFill>
        <p:spPr bwMode="auto">
          <a:xfrm>
            <a:off x="990600" y="5334000"/>
            <a:ext cx="1295400" cy="108721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22" t="18546" r="17028" b="46048"/>
          <a:stretch>
            <a:fillRect/>
          </a:stretch>
        </p:blipFill>
        <p:spPr bwMode="auto">
          <a:xfrm>
            <a:off x="4648200" y="5334000"/>
            <a:ext cx="1371600" cy="10287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99" t="12645" r="13312" b="46048"/>
          <a:stretch>
            <a:fillRect/>
          </a:stretch>
        </p:blipFill>
        <p:spPr bwMode="auto">
          <a:xfrm>
            <a:off x="3048000" y="5334000"/>
            <a:ext cx="1055914" cy="907716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5334000"/>
            <a:ext cx="1543050" cy="1228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Пользователь\Рабочий стол\Одежда обувь\Куртка-джинсова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447142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Одежда обувь\плащ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18336"/>
            <a:ext cx="3429000" cy="4491990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Одежда обувь\Кеп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3108">
            <a:off x="6120624" y="2214699"/>
            <a:ext cx="1645087" cy="1296328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Одежда обувь\Варежки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14800"/>
            <a:ext cx="1647825" cy="1852155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Одежда обувь\перч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49447"/>
            <a:ext cx="1752600" cy="11906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152400"/>
            <a:ext cx="622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 внимательно на предметы.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Подумай, каких частей не хватает.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524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124200" y="152400"/>
            <a:ext cx="193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Пользователь\Рабочий стол\odeg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91175"/>
            <a:ext cx="9144000" cy="1266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838200"/>
            <a:ext cx="7543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Расширить и закрепить представления ребёнка об одежде, обуви, головных уборах; о тканях и материалах из которых шьют одежду, головные уборы и обувь. Ввести в активный словарь ребёнка: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названия одежды, обуви, головных уборов; названия частей одежды (воротник, рукава, карман, молния, пуговицы); шнурки.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надевать, одевать, переодевать, снимать, носить, шить, вязать, штопать, стирать, полоскать, чистить, чинить, сушить, вытирать, обувать, ухаживать.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кожаная, меховая, ситцевая, шёлковая, шерстяная, фланелевая, мокрый, сухой, тёплый, лёгкий, короткий, длинный, чистый, грязный.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62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66800" y="15240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pic>
        <p:nvPicPr>
          <p:cNvPr id="1027" name="Picture 3" descr="C:\Documents and Settings\Пользователь\Рабочий стол\Одежда обувь\ode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75"/>
            <a:ext cx="4572000" cy="1571625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Одежда обувь\ode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86375"/>
            <a:ext cx="4572000" cy="15716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4800" y="838200"/>
            <a:ext cx="8610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одежда?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(Предметы, которыми покрывают тело)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Головные уборы?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(Вещи, служащие одеждой для головы)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Обувь?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(Изделия из кожи или других материалов, обычно с подошвой, которые носят на ногах)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Какие предметы одежды ты знаешь? Головные уборы? Обувь?</a:t>
            </a:r>
            <a:r>
              <a:rPr lang="ru-RU" sz="24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Из каких тканей изготавливается одежда (обувь, головные уборы)?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животные не носят одежду, а люди носят?</a:t>
            </a:r>
            <a:r>
              <a:rPr lang="ru-RU" sz="2400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Какие элементы (части) одежды (обуви, головных уборов) ты знаешь?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303213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3213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estfon.ucoz.ru/_ph/11/49093577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524000" cy="258762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Rectangle 3" descr="textiles-throws"/>
          <p:cNvSpPr>
            <a:spLocks noGrp="1" noChangeAspect="1" noChangeArrowheads="1"/>
          </p:cNvSpPr>
          <p:nvPr isPhoto="1"/>
        </p:nvSpPr>
        <p:spPr bwMode="auto">
          <a:xfrm>
            <a:off x="611188" y="1557338"/>
            <a:ext cx="4322762" cy="4754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0"/>
            </a:stretch>
          </a:blipFill>
          <a:ln w="9525">
            <a:noFill/>
            <a:miter lim="800000"/>
            <a:headEnd/>
            <a:tailEnd/>
          </a:ln>
          <a:effectLst>
            <a:outerShdw dist="165604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52" name="Rectangle 4" descr="textiles-of-africa"/>
          <p:cNvSpPr>
            <a:spLocks noGrp="1" noChangeAspect="1" noChangeArrowheads="1"/>
          </p:cNvSpPr>
          <p:nvPr isPhoto="1"/>
        </p:nvSpPr>
        <p:spPr bwMode="auto">
          <a:xfrm rot="16200000">
            <a:off x="4411662" y="2222501"/>
            <a:ext cx="4797425" cy="34671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66"/>
            </a:stretch>
          </a:blipFill>
          <a:ln w="9525">
            <a:noFill/>
            <a:miter lim="800000"/>
            <a:headEnd/>
            <a:tailEnd/>
          </a:ln>
          <a:effectLst>
            <a:outerShdw dist="22248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0"/>
            <a:ext cx="2371443" cy="162000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4400" y="0"/>
            <a:ext cx="2371443" cy="1620000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2371443" cy="1620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6400" y="1447800"/>
            <a:ext cx="568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Documents and Settings\Пользователь\Рабочий стол\odeg01.jpg"/>
          <p:cNvPicPr>
            <a:picLocks noChangeAspect="1" noChangeArrowheads="1"/>
          </p:cNvPicPr>
          <p:nvPr/>
        </p:nvPicPr>
        <p:blipFill>
          <a:blip r:embed="rId3" cstate="print"/>
          <a:srcRect l="13243" b="1222"/>
          <a:stretch>
            <a:fillRect/>
          </a:stretch>
        </p:blipFill>
        <p:spPr bwMode="auto">
          <a:xfrm flipH="1">
            <a:off x="7086600" y="0"/>
            <a:ext cx="2057400" cy="16002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3400" y="2057400"/>
          <a:ext cx="7848600" cy="4622800"/>
        </p:xfrm>
        <a:graphic>
          <a:graphicData uri="http://schemas.openxmlformats.org/drawingml/2006/table">
            <a:tbl>
              <a:tblPr>
                <a:solidFill>
                  <a:schemeClr val="accent4">
                    <a:lumMod val="40000"/>
                    <a:lumOff val="60000"/>
                  </a:schemeClr>
                </a:solidFill>
                <a:tableStyleId>{775DCB02-9BB8-47FD-8907-85C794F793BA}</a:tableStyleId>
              </a:tblPr>
              <a:tblGrid>
                <a:gridCol w="3923784"/>
                <a:gridCol w="3924816"/>
              </a:tblGrid>
              <a:tr h="4252532">
                <a:tc>
                  <a:txBody>
                    <a:bodyPr/>
                    <a:lstStyle/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Лиф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байке,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 фуфайки,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подкладке платьице, 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Шарф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шее,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Шаль большая,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за шарик катится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 одёжек,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 застёжек,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Слово вымолвить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может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 так закутала, </a:t>
                      </a:r>
                    </a:p>
                    <a:p>
                      <a:pPr marR="292735">
                        <a:lnSpc>
                          <a:spcPts val="1440"/>
                        </a:lnSpc>
                        <a:spcBef>
                          <a:spcPts val="144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не знаю,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тут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 я!</a:t>
                      </a: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Поочерёдно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загибают пальцы на обеих руках одновременно на каждое название</a:t>
                      </a:r>
                      <a:r>
                        <a:rPr lang="ru-RU" sz="2000" i="1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spc="-2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одежды</a:t>
                      </a:r>
                      <a:r>
                        <a:rPr lang="ru-RU" sz="2000" i="1" spc="-2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endParaRPr lang="ru-RU" sz="2000" i="1" spc="-25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Пожимают плечами </a:t>
                      </a: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Ритмично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сжимают-разжимают пальцы обеих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Похлопывают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себя по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плечам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Пожимают плечами </a:t>
                      </a:r>
                    </a:p>
                    <a:p>
                      <a:pPr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Руки </a:t>
                      </a: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груди, через середину сбрасывают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вниз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ребёнку стихотворение, задайте вопросы.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5238998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чего человеку одежда нужна?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Укрывает от дождика, ветра она,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Согревает в морозы, защищает в жару,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прохлады избавит она поутру.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Только, чтобы служила подольше одежда,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Содержать ее нужно опрятной и свежей.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Чистить, гладить, стирать и сушить,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Поносить, а потом аккуратно сложить.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сезонам одежду всегда выбирают.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 жарким, конечно же, шубу снимают.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холодной зимой ходят в теплой одежде.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промокнуть в плаще есть весною надежда.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Куртки, брюки, пальто и штаны,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Платья, юбки человеку нужны.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что мы надеваем, одеждой зовется.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название это запомнить придется.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5000" y="762000"/>
            <a:ext cx="3200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одежда?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какой одежде говорится в стихотворении?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предметы одежды вы знаете еще?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одежда, которую носят летом? Зимой? Осенью! И весной?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части можно выделить у той или иной одежды?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украшают одежду?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человеку нужна одежда?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нужно ухаживать за одеждой? Для чего?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животные не носят одежду, а люди носят?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одежда мальчиков отличается от одежды девочек?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81000" cy="684000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1881000" cy="6840000"/>
          </a:xfrm>
          <a:prstGeom prst="rect">
            <a:avLst/>
          </a:prstGeom>
          <a:noFill/>
        </p:spPr>
      </p:pic>
      <p:pic>
        <p:nvPicPr>
          <p:cNvPr id="6148" name="Picture 4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1881000" cy="6840000"/>
          </a:xfrm>
          <a:prstGeom prst="rect">
            <a:avLst/>
          </a:prstGeom>
          <a:noFill/>
        </p:spPr>
      </p:pic>
      <p:pic>
        <p:nvPicPr>
          <p:cNvPr id="6149" name="Picture 5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1881000" cy="6840000"/>
          </a:xfrm>
          <a:prstGeom prst="rect">
            <a:avLst/>
          </a:prstGeom>
          <a:noFill/>
        </p:spPr>
      </p:pic>
      <p:pic>
        <p:nvPicPr>
          <p:cNvPr id="6150" name="Picture 6" descr="C:\Documents and Settings\Пользователь\Рабочий стол\ode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684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81200" y="762000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«Чья, чей, чьи, чьё?»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чья шапка? — Моя шапка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чьи перчатки? – …     …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чей шарф? – …   ….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чьё пальто? – ..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124200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Подбери как можно больше предметов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местоимениям (словам)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Моя – шапка; …..; ….;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Мой – шарф; ….; …;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Мои – сапоги; …; …;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876800"/>
            <a:ext cx="731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«Подбери признак»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Куртка (какая?) – синяя, тёплая, зимняя….;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Сапоги (какие?) – коричневые….;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Шарф (какой?) — ….. ;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Пальто (какое?) — ….;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t="69976" r="52550" b="1210"/>
          <a:stretch>
            <a:fillRect/>
          </a:stretch>
        </p:blipFill>
        <p:spPr bwMode="auto">
          <a:xfrm rot="1244458">
            <a:off x="7017381" y="971269"/>
            <a:ext cx="1905000" cy="1600200"/>
          </a:xfrm>
          <a:prstGeom prst="rect">
            <a:avLst/>
          </a:prstGeom>
          <a:noFill/>
        </p:spPr>
      </p:pic>
      <p:pic>
        <p:nvPicPr>
          <p:cNvPr id="13" name="Picture 16" descr="C:\Documents and Settings\Пользователь\Рабочий стол\33ec2180613aeb0802e64ba4b8568031.jpg"/>
          <p:cNvPicPr>
            <a:picLocks noChangeAspect="1" noChangeArrowheads="1"/>
          </p:cNvPicPr>
          <p:nvPr/>
        </p:nvPicPr>
        <p:blipFill>
          <a:blip r:embed="rId4" cstate="print"/>
          <a:srcRect l="48333" t="17723" b="13190"/>
          <a:stretch>
            <a:fillRect/>
          </a:stretch>
        </p:blipFill>
        <p:spPr bwMode="auto">
          <a:xfrm rot="994187">
            <a:off x="6089097" y="1693673"/>
            <a:ext cx="2119467" cy="2424287"/>
          </a:xfrm>
          <a:prstGeom prst="rect">
            <a:avLst/>
          </a:prstGeom>
          <a:noFill/>
        </p:spPr>
      </p:pic>
      <p:pic>
        <p:nvPicPr>
          <p:cNvPr id="15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l="22776" t="21953" r="24081" b="57466"/>
          <a:stretch>
            <a:fillRect/>
          </a:stretch>
        </p:blipFill>
        <p:spPr bwMode="auto">
          <a:xfrm>
            <a:off x="3886200" y="3657600"/>
            <a:ext cx="2275840" cy="1219200"/>
          </a:xfrm>
          <a:prstGeom prst="rect">
            <a:avLst/>
          </a:prstGeom>
          <a:noFill/>
        </p:spPr>
      </p:pic>
      <p:pic>
        <p:nvPicPr>
          <p:cNvPr id="16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l="56939" t="48023" r="10795" b="30024"/>
          <a:stretch>
            <a:fillRect/>
          </a:stretch>
        </p:blipFill>
        <p:spPr bwMode="auto">
          <a:xfrm rot="19526906">
            <a:off x="4114800" y="1676400"/>
            <a:ext cx="1066800" cy="1004047"/>
          </a:xfrm>
          <a:prstGeom prst="rect">
            <a:avLst/>
          </a:prstGeom>
          <a:noFill/>
        </p:spPr>
      </p:pic>
      <p:pic>
        <p:nvPicPr>
          <p:cNvPr id="17" name="Picture 2" descr="C:\Documents and Settings\Пользователь\Рабочий стол\1dbfa8397bd2adb795b647fb4d93734b.jpg"/>
          <p:cNvPicPr>
            <a:picLocks noChangeAspect="1" noChangeArrowheads="1"/>
          </p:cNvPicPr>
          <p:nvPr/>
        </p:nvPicPr>
        <p:blipFill>
          <a:blip r:embed="rId3" cstate="print"/>
          <a:srcRect l="7592" t="46651" r="60142" b="34140"/>
          <a:stretch>
            <a:fillRect/>
          </a:stretch>
        </p:blipFill>
        <p:spPr bwMode="auto">
          <a:xfrm rot="20183606">
            <a:off x="47884" y="5486941"/>
            <a:ext cx="1063780" cy="876054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5" cstate="print"/>
          <a:srcRect l="53486" b="12733"/>
          <a:stretch>
            <a:fillRect/>
          </a:stretch>
        </p:blipFill>
        <p:spPr bwMode="auto">
          <a:xfrm>
            <a:off x="6553200" y="4038600"/>
            <a:ext cx="2033588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238" t="2857" r="4071"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28800" y="457200"/>
            <a:ext cx="65684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«Из чего – какой?»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Костюм сшили из шерсти, он какой?   (шерстяной).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Брюки сшили из шерсти, они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Пиджак сшили из шерсти, он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Платье сшили из шелка, оно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Блузку сшили из шелка, 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Юбку сшили из ситца,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Платье сшили из ситца, оно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Футболку сшили из трикотажа,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Кофту сшили из трикотажа,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Куртку сшили из кожи, она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Плащ сшили из кожи, оно …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Шубу сшили из меха, она …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Пользователь\Рабочий стол\ode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75"/>
            <a:ext cx="4572000" cy="1571625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ode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86375"/>
            <a:ext cx="4572000" cy="1571625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Одежда обувь\Плать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5095">
            <a:off x="6247321" y="3238934"/>
            <a:ext cx="1590030" cy="2011106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Рабочий стол\Одежда обувь\Сарафан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1828800" cy="2143254"/>
          </a:xfrm>
          <a:prstGeom prst="rect">
            <a:avLst/>
          </a:prstGeom>
          <a:noFill/>
        </p:spPr>
      </p:pic>
      <p:pic>
        <p:nvPicPr>
          <p:cNvPr id="5126" name="Picture 6" descr="C:\Documents and Settings\Пользователь\Рабочий стол\Одежда обувь\Хала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5816">
            <a:off x="7005131" y="1262900"/>
            <a:ext cx="1762125" cy="2100995"/>
          </a:xfrm>
          <a:prstGeom prst="rect">
            <a:avLst/>
          </a:prstGeom>
          <a:noFill/>
        </p:spPr>
      </p:pic>
      <p:pic>
        <p:nvPicPr>
          <p:cNvPr id="5127" name="Picture 7" descr="C:\Documents and Settings\Пользователь\Рабочий стол\Одежда обувь\Свитер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"/>
            <a:ext cx="1285875" cy="14321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839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«Приятные покупки»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с дочкой пришли в магазин и купили себе одинаковую одежду. Только маме – большую, а дочке – маленькую.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Назови, что купили дочке.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называет слово, ребёнок повторяет его, употребив в уменьшительно-ласкательной форме.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платье, а дочке – платьице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юбку,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свитер,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куртку,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блузку, а дочке – ….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Маме купили брюки, а дочке – ….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Одежда обувь\Блуз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4" t="13488" r="10836" b="40148"/>
          <a:stretch>
            <a:fillRect/>
          </a:stretch>
        </p:blipFill>
        <p:spPr bwMode="auto">
          <a:xfrm>
            <a:off x="1828799" y="4495800"/>
            <a:ext cx="2486891" cy="2206113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Одежда обувь\Блуз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2384" t="13488" r="10836" b="40148"/>
          <a:stretch>
            <a:fillRect/>
          </a:stretch>
        </p:blipFill>
        <p:spPr bwMode="auto">
          <a:xfrm>
            <a:off x="4572000" y="5181600"/>
            <a:ext cx="1447801" cy="128434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Одежда обувь\Платье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2209800"/>
            <a:ext cx="2409825" cy="304800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Одежда обувь\Плать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276600"/>
            <a:ext cx="1295400" cy="1638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Пользователь\Рабочий стол\22959389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000" y="0"/>
            <a:ext cx="5529000" cy="68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37594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пришла в магазин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одеждой. Расскажи, какую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одежду купит мама, бабушка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девочка.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7244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899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Lenovo</cp:lastModifiedBy>
  <cp:revision>71</cp:revision>
  <dcterms:modified xsi:type="dcterms:W3CDTF">2015-01-15T04:37:51Z</dcterms:modified>
</cp:coreProperties>
</file>